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heme/themeOverride3.xml" ContentType="application/vnd.openxmlformats-officedocument.themeOverrid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85" r:id="rId3"/>
    <p:sldMasterId id="2147483690" r:id="rId4"/>
    <p:sldMasterId id="2147483696" r:id="rId5"/>
    <p:sldMasterId id="2147483713" r:id="rId6"/>
    <p:sldMasterId id="2147483744" r:id="rId7"/>
    <p:sldMasterId id="2147483757" r:id="rId8"/>
    <p:sldMasterId id="2147483775" r:id="rId9"/>
  </p:sldMasterIdLst>
  <p:notesMasterIdLst>
    <p:notesMasterId r:id="rId65"/>
  </p:notesMasterIdLst>
  <p:handoutMasterIdLst>
    <p:handoutMasterId r:id="rId66"/>
  </p:handoutMasterIdLst>
  <p:sldIdLst>
    <p:sldId id="964" r:id="rId10"/>
    <p:sldId id="970" r:id="rId11"/>
    <p:sldId id="973" r:id="rId12"/>
    <p:sldId id="963" r:id="rId13"/>
    <p:sldId id="966" r:id="rId14"/>
    <p:sldId id="965" r:id="rId15"/>
    <p:sldId id="967" r:id="rId16"/>
    <p:sldId id="969" r:id="rId17"/>
    <p:sldId id="968" r:id="rId18"/>
    <p:sldId id="974" r:id="rId19"/>
    <p:sldId id="954" r:id="rId20"/>
    <p:sldId id="955" r:id="rId21"/>
    <p:sldId id="956" r:id="rId22"/>
    <p:sldId id="951" r:id="rId23"/>
    <p:sldId id="959" r:id="rId24"/>
    <p:sldId id="952" r:id="rId25"/>
    <p:sldId id="961" r:id="rId26"/>
    <p:sldId id="496" r:id="rId27"/>
    <p:sldId id="953" r:id="rId28"/>
    <p:sldId id="518" r:id="rId29"/>
    <p:sldId id="510" r:id="rId30"/>
    <p:sldId id="923" r:id="rId31"/>
    <p:sldId id="941" r:id="rId32"/>
    <p:sldId id="902" r:id="rId33"/>
    <p:sldId id="903" r:id="rId34"/>
    <p:sldId id="883" r:id="rId35"/>
    <p:sldId id="905" r:id="rId36"/>
    <p:sldId id="885" r:id="rId37"/>
    <p:sldId id="932" r:id="rId38"/>
    <p:sldId id="975" r:id="rId39"/>
    <p:sldId id="962" r:id="rId40"/>
    <p:sldId id="920" r:id="rId41"/>
    <p:sldId id="896" r:id="rId42"/>
    <p:sldId id="960" r:id="rId43"/>
    <p:sldId id="947" r:id="rId44"/>
    <p:sldId id="931" r:id="rId45"/>
    <p:sldId id="934" r:id="rId46"/>
    <p:sldId id="944" r:id="rId47"/>
    <p:sldId id="950" r:id="rId48"/>
    <p:sldId id="910" r:id="rId49"/>
    <p:sldId id="938" r:id="rId50"/>
    <p:sldId id="865" r:id="rId51"/>
    <p:sldId id="912" r:id="rId52"/>
    <p:sldId id="867" r:id="rId53"/>
    <p:sldId id="913" r:id="rId54"/>
    <p:sldId id="868" r:id="rId55"/>
    <p:sldId id="942" r:id="rId56"/>
    <p:sldId id="958" r:id="rId57"/>
    <p:sldId id="915" r:id="rId58"/>
    <p:sldId id="916" r:id="rId59"/>
    <p:sldId id="921" r:id="rId60"/>
    <p:sldId id="418" r:id="rId61"/>
    <p:sldId id="957" r:id="rId62"/>
    <p:sldId id="897" r:id="rId63"/>
    <p:sldId id="971" r:id="rId6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umova, Anna" initials="NA" lastIdx="7" clrIdx="2">
    <p:extLst>
      <p:ext uri="{19B8F6BF-5375-455C-9EA6-DF929625EA0E}">
        <p15:presenceInfo xmlns:p15="http://schemas.microsoft.com/office/powerpoint/2012/main" userId="S-1-5-21-117609710-1958367476-725345543-179666" providerId="AD"/>
      </p:ext>
    </p:extLst>
  </p:cmAuthor>
  <p:cmAuthor id="2" name="David Joel Maron" initials="DJM" lastIdx="66" clrIdx="1">
    <p:extLst>
      <p:ext uri="{19B8F6BF-5375-455C-9EA6-DF929625EA0E}">
        <p15:presenceInfo xmlns:p15="http://schemas.microsoft.com/office/powerpoint/2012/main" userId="S-1-5-21-2000478354-1844237615-1801674531-428616" providerId="AD"/>
      </p:ext>
    </p:extLst>
  </p:cmAuthor>
  <p:cmAuthor id="3" name="Hochman, Judith" initials="HJ" lastIdx="44" clrIdx="3">
    <p:extLst>
      <p:ext uri="{19B8F6BF-5375-455C-9EA6-DF929625EA0E}">
        <p15:presenceInfo xmlns:p15="http://schemas.microsoft.com/office/powerpoint/2012/main" userId="S-1-5-21-117609710-1958367476-725345543-7252" providerId="AD"/>
      </p:ext>
    </p:extLst>
  </p:cmAuthor>
  <p:cmAuthor id="4" name="Harmony Reynolds" initials="HRR" lastIdx="23" clrIdx="4">
    <p:extLst>
      <p:ext uri="{19B8F6BF-5375-455C-9EA6-DF929625EA0E}">
        <p15:presenceInfo xmlns:p15="http://schemas.microsoft.com/office/powerpoint/2012/main" userId="Harmony Reynolds" providerId="None"/>
      </p:ext>
    </p:extLst>
  </p:cmAuthor>
  <p:cmAuthor id="5" name="JS Hochman" initials="JSH" lastIdx="13" clrIdx="5">
    <p:extLst>
      <p:ext uri="{19B8F6BF-5375-455C-9EA6-DF929625EA0E}">
        <p15:presenceInfo xmlns:p15="http://schemas.microsoft.com/office/powerpoint/2012/main" userId="JS Hoc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  <a:srgbClr val="E7F3F9"/>
    <a:srgbClr val="FAE6E6"/>
    <a:srgbClr val="C6E2F1"/>
    <a:srgbClr val="F1B3B4"/>
    <a:srgbClr val="FF858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4676" autoAdjust="0"/>
  </p:normalViewPr>
  <p:slideViewPr>
    <p:cSldViewPr snapToGrid="0">
      <p:cViewPr>
        <p:scale>
          <a:sx n="75" d="100"/>
          <a:sy n="75" d="100"/>
        </p:scale>
        <p:origin x="-66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 /><Relationship Id="rId18" Type="http://schemas.openxmlformats.org/officeDocument/2006/relationships/slide" Target="slides/slide9.xml" /><Relationship Id="rId26" Type="http://schemas.openxmlformats.org/officeDocument/2006/relationships/slide" Target="slides/slide17.xml" /><Relationship Id="rId39" Type="http://schemas.openxmlformats.org/officeDocument/2006/relationships/slide" Target="slides/slide30.xml" /><Relationship Id="rId21" Type="http://schemas.openxmlformats.org/officeDocument/2006/relationships/slide" Target="slides/slide12.xml" /><Relationship Id="rId34" Type="http://schemas.openxmlformats.org/officeDocument/2006/relationships/slide" Target="slides/slide25.xml" /><Relationship Id="rId42" Type="http://schemas.openxmlformats.org/officeDocument/2006/relationships/slide" Target="slides/slide33.xml" /><Relationship Id="rId47" Type="http://schemas.openxmlformats.org/officeDocument/2006/relationships/slide" Target="slides/slide38.xml" /><Relationship Id="rId50" Type="http://schemas.openxmlformats.org/officeDocument/2006/relationships/slide" Target="slides/slide41.xml" /><Relationship Id="rId55" Type="http://schemas.openxmlformats.org/officeDocument/2006/relationships/slide" Target="slides/slide46.xml" /><Relationship Id="rId63" Type="http://schemas.openxmlformats.org/officeDocument/2006/relationships/slide" Target="slides/slide54.xml" /><Relationship Id="rId68" Type="http://schemas.openxmlformats.org/officeDocument/2006/relationships/presProps" Target="presProps.xml" /><Relationship Id="rId7" Type="http://schemas.openxmlformats.org/officeDocument/2006/relationships/slideMaster" Target="slideMasters/slideMaster7.xml" /><Relationship Id="rId71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7.xml" /><Relationship Id="rId29" Type="http://schemas.openxmlformats.org/officeDocument/2006/relationships/slide" Target="slides/slide20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2.xml" /><Relationship Id="rId24" Type="http://schemas.openxmlformats.org/officeDocument/2006/relationships/slide" Target="slides/slide15.xml" /><Relationship Id="rId32" Type="http://schemas.openxmlformats.org/officeDocument/2006/relationships/slide" Target="slides/slide23.xml" /><Relationship Id="rId37" Type="http://schemas.openxmlformats.org/officeDocument/2006/relationships/slide" Target="slides/slide28.xml" /><Relationship Id="rId40" Type="http://schemas.openxmlformats.org/officeDocument/2006/relationships/slide" Target="slides/slide31.xml" /><Relationship Id="rId45" Type="http://schemas.openxmlformats.org/officeDocument/2006/relationships/slide" Target="slides/slide36.xml" /><Relationship Id="rId53" Type="http://schemas.openxmlformats.org/officeDocument/2006/relationships/slide" Target="slides/slide44.xml" /><Relationship Id="rId58" Type="http://schemas.openxmlformats.org/officeDocument/2006/relationships/slide" Target="slides/slide49.xml" /><Relationship Id="rId66" Type="http://schemas.openxmlformats.org/officeDocument/2006/relationships/handoutMaster" Target="handoutMasters/handoutMaster1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6.xml" /><Relationship Id="rId23" Type="http://schemas.openxmlformats.org/officeDocument/2006/relationships/slide" Target="slides/slide14.xml" /><Relationship Id="rId28" Type="http://schemas.openxmlformats.org/officeDocument/2006/relationships/slide" Target="slides/slide19.xml" /><Relationship Id="rId36" Type="http://schemas.openxmlformats.org/officeDocument/2006/relationships/slide" Target="slides/slide27.xml" /><Relationship Id="rId49" Type="http://schemas.openxmlformats.org/officeDocument/2006/relationships/slide" Target="slides/slide40.xml" /><Relationship Id="rId57" Type="http://schemas.openxmlformats.org/officeDocument/2006/relationships/slide" Target="slides/slide48.xml" /><Relationship Id="rId61" Type="http://schemas.openxmlformats.org/officeDocument/2006/relationships/slide" Target="slides/slide52.xml" /><Relationship Id="rId10" Type="http://schemas.openxmlformats.org/officeDocument/2006/relationships/slide" Target="slides/slide1.xml" /><Relationship Id="rId19" Type="http://schemas.openxmlformats.org/officeDocument/2006/relationships/slide" Target="slides/slide10.xml" /><Relationship Id="rId31" Type="http://schemas.openxmlformats.org/officeDocument/2006/relationships/slide" Target="slides/slide22.xml" /><Relationship Id="rId44" Type="http://schemas.openxmlformats.org/officeDocument/2006/relationships/slide" Target="slides/slide35.xml" /><Relationship Id="rId52" Type="http://schemas.openxmlformats.org/officeDocument/2006/relationships/slide" Target="slides/slide43.xml" /><Relationship Id="rId60" Type="http://schemas.openxmlformats.org/officeDocument/2006/relationships/slide" Target="slides/slide51.xml" /><Relationship Id="rId65" Type="http://schemas.openxmlformats.org/officeDocument/2006/relationships/notesMaster" Target="notesMasters/notesMaster1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" Target="slides/slide5.xml" /><Relationship Id="rId22" Type="http://schemas.openxmlformats.org/officeDocument/2006/relationships/slide" Target="slides/slide13.xml" /><Relationship Id="rId27" Type="http://schemas.openxmlformats.org/officeDocument/2006/relationships/slide" Target="slides/slide18.xml" /><Relationship Id="rId30" Type="http://schemas.openxmlformats.org/officeDocument/2006/relationships/slide" Target="slides/slide21.xml" /><Relationship Id="rId35" Type="http://schemas.openxmlformats.org/officeDocument/2006/relationships/slide" Target="slides/slide26.xml" /><Relationship Id="rId43" Type="http://schemas.openxmlformats.org/officeDocument/2006/relationships/slide" Target="slides/slide34.xml" /><Relationship Id="rId48" Type="http://schemas.openxmlformats.org/officeDocument/2006/relationships/slide" Target="slides/slide39.xml" /><Relationship Id="rId56" Type="http://schemas.openxmlformats.org/officeDocument/2006/relationships/slide" Target="slides/slide47.xml" /><Relationship Id="rId64" Type="http://schemas.openxmlformats.org/officeDocument/2006/relationships/slide" Target="slides/slide55.xml" /><Relationship Id="rId69" Type="http://schemas.openxmlformats.org/officeDocument/2006/relationships/viewProps" Target="viewProps.xml" /><Relationship Id="rId8" Type="http://schemas.openxmlformats.org/officeDocument/2006/relationships/slideMaster" Target="slideMasters/slideMaster8.xml" /><Relationship Id="rId51" Type="http://schemas.openxmlformats.org/officeDocument/2006/relationships/slide" Target="slides/slide42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3.xml" /><Relationship Id="rId17" Type="http://schemas.openxmlformats.org/officeDocument/2006/relationships/slide" Target="slides/slide8.xml" /><Relationship Id="rId25" Type="http://schemas.openxmlformats.org/officeDocument/2006/relationships/slide" Target="slides/slide16.xml" /><Relationship Id="rId33" Type="http://schemas.openxmlformats.org/officeDocument/2006/relationships/slide" Target="slides/slide24.xml" /><Relationship Id="rId38" Type="http://schemas.openxmlformats.org/officeDocument/2006/relationships/slide" Target="slides/slide29.xml" /><Relationship Id="rId46" Type="http://schemas.openxmlformats.org/officeDocument/2006/relationships/slide" Target="slides/slide37.xml" /><Relationship Id="rId59" Type="http://schemas.openxmlformats.org/officeDocument/2006/relationships/slide" Target="slides/slide50.xml" /><Relationship Id="rId67" Type="http://schemas.openxmlformats.org/officeDocument/2006/relationships/commentAuthors" Target="commentAuthors.xml" /><Relationship Id="rId20" Type="http://schemas.openxmlformats.org/officeDocument/2006/relationships/slide" Target="slides/slide11.xml" /><Relationship Id="rId41" Type="http://schemas.openxmlformats.org/officeDocument/2006/relationships/slide" Target="slides/slide32.xml" /><Relationship Id="rId54" Type="http://schemas.openxmlformats.org/officeDocument/2006/relationships/slide" Target="slides/slide45.xml" /><Relationship Id="rId62" Type="http://schemas.openxmlformats.org/officeDocument/2006/relationships/slide" Target="slides/slide53.xml" /><Relationship Id="rId70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 /><Relationship Id="rId1" Type="http://schemas.openxmlformats.org/officeDocument/2006/relationships/themeOverride" Target="../theme/themeOverride4.xml" 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 /><Relationship Id="rId1" Type="http://schemas.openxmlformats.org/officeDocument/2006/relationships/themeOverride" Target="../theme/themeOverride5.xml" 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 /><Relationship Id="rId1" Type="http://schemas.openxmlformats.org/officeDocument/2006/relationships/themeOverride" Target="../theme/themeOverride6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5544464075287E-2"/>
          <c:y val="4.8985220059833322E-2"/>
          <c:w val="0.91831305939900987"/>
          <c:h val="0.8616678599581986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INV (N=1963)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PowerPoint]Sheet1'!$A$2:$A$6</c:f>
              <c:strCache>
                <c:ptCount val="5"/>
                <c:pt idx="0">
                  <c:v>Left Main</c:v>
                </c:pt>
                <c:pt idx="1">
                  <c:v>Left Anterior Descending</c:v>
                </c:pt>
                <c:pt idx="2">
                  <c:v>Proximal LAD</c:v>
                </c:pt>
                <c:pt idx="3">
                  <c:v>Left Circumflex</c:v>
                </c:pt>
                <c:pt idx="4">
                  <c:v>Right Coronary Artery</c:v>
                </c:pt>
              </c:strCache>
            </c:strRef>
          </c:cat>
          <c:val>
            <c:numRef>
              <c:f>'[Chart in Microsoft PowerPoint]Sheet1'!$C$2:$C$6</c:f>
              <c:numCache>
                <c:formatCode>General</c:formatCode>
                <c:ptCount val="5"/>
                <c:pt idx="0">
                  <c:v>1</c:v>
                </c:pt>
                <c:pt idx="1">
                  <c:v>87</c:v>
                </c:pt>
                <c:pt idx="2">
                  <c:v>46</c:v>
                </c:pt>
                <c:pt idx="3">
                  <c:v>68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B-48D7-B038-74BA1ADB1319}"/>
            </c:ext>
          </c:extLst>
        </c:ser>
        <c:ser>
          <c:idx val="2"/>
          <c:order val="2"/>
          <c:tx>
            <c:strRef>
              <c:f>'[Chart in Microsoft PowerPoint]Sheet1'!$D$1</c:f>
              <c:strCache>
                <c:ptCount val="1"/>
                <c:pt idx="0">
                  <c:v>CON (N=1950)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PowerPoint]Sheet1'!$A$2:$A$6</c:f>
              <c:strCache>
                <c:ptCount val="5"/>
                <c:pt idx="0">
                  <c:v>Left Main</c:v>
                </c:pt>
                <c:pt idx="1">
                  <c:v>Left Anterior Descending</c:v>
                </c:pt>
                <c:pt idx="2">
                  <c:v>Proximal LAD</c:v>
                </c:pt>
                <c:pt idx="3">
                  <c:v>Left Circumflex</c:v>
                </c:pt>
                <c:pt idx="4">
                  <c:v>Right Coronary Artery</c:v>
                </c:pt>
              </c:strCache>
            </c:strRef>
          </c:cat>
          <c:val>
            <c:numRef>
              <c:f>'[Chart in Microsoft PowerPoint]Sheet1'!$D$2:$D$6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87</c:v>
                </c:pt>
                <c:pt idx="2">
                  <c:v>47</c:v>
                </c:pt>
                <c:pt idx="3">
                  <c:v>67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B-48D7-B038-74BA1ADB1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484224"/>
        <c:axId val="2504857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'[Chart in Microsoft PowerPoint]Sheet1'!$B$1</c15:sqref>
                        </c15:formulaRef>
                      </c:ext>
                    </c:extLst>
                    <c:strCache>
                      <c:ptCount val="1"/>
                      <c:pt idx="0">
                        <c:v>Total (N=3913)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'[Chart in Microsoft PowerPoint]Sheet1'!$A$2:$A$6</c15:sqref>
                        </c15:formulaRef>
                      </c:ext>
                    </c:extLst>
                    <c:strCache>
                      <c:ptCount val="5"/>
                      <c:pt idx="0">
                        <c:v>Left Main</c:v>
                      </c:pt>
                      <c:pt idx="1">
                        <c:v>Left Anterior Descending</c:v>
                      </c:pt>
                      <c:pt idx="2">
                        <c:v>Proximal LAD</c:v>
                      </c:pt>
                      <c:pt idx="3">
                        <c:v>Left Circumflex</c:v>
                      </c:pt>
                      <c:pt idx="4">
                        <c:v>Right Coronary Artery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'[Chart in Microsoft PowerPoint]Sheet1'!$B$2:$B$6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87</c:v>
                      </c:pt>
                      <c:pt idx="2">
                        <c:v>47</c:v>
                      </c:pt>
                      <c:pt idx="3">
                        <c:v>67</c:v>
                      </c:pt>
                      <c:pt idx="4">
                        <c:v>69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FEB-48D7-B038-74BA1ADB1319}"/>
                  </c:ext>
                </c:extLst>
              </c15:ser>
            </c15:filteredBarSeries>
          </c:ext>
        </c:extLst>
      </c:barChart>
      <c:catAx>
        <c:axId val="25048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485760"/>
        <c:crosses val="autoZero"/>
        <c:auto val="1"/>
        <c:lblAlgn val="ctr"/>
        <c:lblOffset val="100"/>
        <c:noMultiLvlLbl val="0"/>
      </c:catAx>
      <c:valAx>
        <c:axId val="25048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48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'[Chart in Microsoft PowerPoint]Sheet1'!$C$10</c:f>
              <c:strCache>
                <c:ptCount val="1"/>
                <c:pt idx="0">
                  <c:v>INV (N=1963)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PowerPoint]Sheet1'!$A$11:$A$13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≥ 3</c:v>
                </c:pt>
              </c:strCache>
            </c:strRef>
          </c:cat>
          <c:val>
            <c:numRef>
              <c:f>'[Chart in Microsoft PowerPoint]Sheet1'!$C$11:$C$13</c:f>
              <c:numCache>
                <c:formatCode>General</c:formatCode>
                <c:ptCount val="3"/>
                <c:pt idx="0">
                  <c:v>24</c:v>
                </c:pt>
                <c:pt idx="1">
                  <c:v>29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4-440D-9F4C-3BA1DDD74235}"/>
            </c:ext>
          </c:extLst>
        </c:ser>
        <c:ser>
          <c:idx val="2"/>
          <c:order val="2"/>
          <c:tx>
            <c:strRef>
              <c:f>'[Chart in Microsoft PowerPoint]Sheet1'!$D$10</c:f>
              <c:strCache>
                <c:ptCount val="1"/>
                <c:pt idx="0">
                  <c:v>CON (N=1950)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PowerPoint]Sheet1'!$A$11:$A$13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≥ 3</c:v>
                </c:pt>
              </c:strCache>
            </c:strRef>
          </c:cat>
          <c:val>
            <c:numRef>
              <c:f>'[Chart in Microsoft PowerPoint]Sheet1'!$D$11:$D$13</c:f>
              <c:numCache>
                <c:formatCode>General</c:formatCode>
                <c:ptCount val="3"/>
                <c:pt idx="0">
                  <c:v>22</c:v>
                </c:pt>
                <c:pt idx="1">
                  <c:v>34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74-440D-9F4C-3BA1DDD74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536704"/>
        <c:axId val="2505382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'[Chart in Microsoft PowerPoint]Sheet1'!$B$10</c15:sqref>
                        </c15:formulaRef>
                      </c:ext>
                    </c:extLst>
                    <c:strCache>
                      <c:ptCount val="1"/>
                      <c:pt idx="0">
                        <c:v>Total (N=3913)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'[Chart in Microsoft PowerPoint]Sheet1'!$A$11:$A$13</c15:sqref>
                        </c15:formulaRef>
                      </c:ext>
                    </c:extLst>
                    <c:strCache>
                      <c:ptCount val="3"/>
                      <c:pt idx="0">
                        <c:v>1</c:v>
                      </c:pt>
                      <c:pt idx="1">
                        <c:v>2</c:v>
                      </c:pt>
                      <c:pt idx="2">
                        <c:v>≥ 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'[Chart in Microsoft PowerPoint]Sheet1'!$B$11:$B$13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23</c:v>
                      </c:pt>
                      <c:pt idx="1">
                        <c:v>31</c:v>
                      </c:pt>
                      <c:pt idx="2">
                        <c:v>45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C74-440D-9F4C-3BA1DDD74235}"/>
                  </c:ext>
                </c:extLst>
              </c15:ser>
            </c15:filteredBarSeries>
          </c:ext>
        </c:extLst>
      </c:barChart>
      <c:catAx>
        <c:axId val="25053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538240"/>
        <c:crosses val="autoZero"/>
        <c:auto val="1"/>
        <c:lblAlgn val="ctr"/>
        <c:lblOffset val="100"/>
        <c:noMultiLvlLbl val="0"/>
      </c:catAx>
      <c:valAx>
        <c:axId val="2505382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53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Baseline Average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LDL &lt; 70 mg/dL and on Statin</c:v>
                </c:pt>
                <c:pt idx="1">
                  <c:v>SBP &lt; 140 mmHg</c:v>
                </c:pt>
                <c:pt idx="2">
                  <c:v>Aspirin or Aspirin Alternative</c:v>
                </c:pt>
                <c:pt idx="3">
                  <c:v>Not Smoking</c:v>
                </c:pt>
                <c:pt idx="4">
                  <c:v>High Level of Medical Therapy Optimization</c:v>
                </c:pt>
              </c:strCache>
            </c:strRef>
          </c:cat>
          <c:val>
            <c:numRef>
              <c:f>Sheet1!$D$3:$D$7</c:f>
              <c:numCache>
                <c:formatCode>0</c:formatCode>
                <c:ptCount val="5"/>
                <c:pt idx="0">
                  <c:v>32</c:v>
                </c:pt>
                <c:pt idx="1">
                  <c:v>65.25</c:v>
                </c:pt>
                <c:pt idx="2">
                  <c:v>96.15</c:v>
                </c:pt>
                <c:pt idx="3">
                  <c:v>87.65</c:v>
                </c:pt>
                <c:pt idx="4">
                  <c:v>19.75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B-45A4-A8F0-813A33F0ED44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Last Visit Average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CB-45A4-A8F0-813A33F0ED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LDL &lt; 70 mg/dL and on Statin</c:v>
                </c:pt>
                <c:pt idx="1">
                  <c:v>SBP &lt; 140 mmHg</c:v>
                </c:pt>
                <c:pt idx="2">
                  <c:v>Aspirin or Aspirin Alternative</c:v>
                </c:pt>
                <c:pt idx="3">
                  <c:v>Not Smoking</c:v>
                </c:pt>
                <c:pt idx="4">
                  <c:v>High Level of Medical Therapy Optimization</c:v>
                </c:pt>
              </c:strCache>
            </c:strRef>
          </c:cat>
          <c:val>
            <c:numRef>
              <c:f>Sheet1!$G$3:$G$7</c:f>
              <c:numCache>
                <c:formatCode>0</c:formatCode>
                <c:ptCount val="5"/>
                <c:pt idx="0">
                  <c:v>58.75</c:v>
                </c:pt>
                <c:pt idx="1">
                  <c:v>76.95</c:v>
                </c:pt>
                <c:pt idx="2">
                  <c:v>96.85</c:v>
                </c:pt>
                <c:pt idx="3">
                  <c:v>90.300000000000011</c:v>
                </c:pt>
                <c:pt idx="4">
                  <c:v>41.349999999999994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CB-45A4-A8F0-813A33F0ED4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250826112"/>
        <c:axId val="2508442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strCache>
                      <c:ptCount val="1"/>
                      <c:pt idx="0">
                        <c:v>INV (N=2588)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LDL &lt; 70 mg/dL and on Statin</c:v>
                      </c:pt>
                      <c:pt idx="1">
                        <c:v>SBP &lt; 140 mmHg</c:v>
                      </c:pt>
                      <c:pt idx="2">
                        <c:v>Aspirin or Aspirin Alternative</c:v>
                      </c:pt>
                      <c:pt idx="3">
                        <c:v>Not Smoking</c:v>
                      </c:pt>
                      <c:pt idx="4">
                        <c:v>High Level of Medical Therapy Optimization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32</c:v>
                      </c:pt>
                      <c:pt idx="1">
                        <c:v>64.099999999999994</c:v>
                      </c:pt>
                      <c:pt idx="2">
                        <c:v>96.6</c:v>
                      </c:pt>
                      <c:pt idx="3">
                        <c:v>87.7</c:v>
                      </c:pt>
                      <c:pt idx="4">
                        <c:v>19.600000000000001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CBCB-45A4-A8F0-813A33F0ED4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</c15:sqref>
                        </c15:formulaRef>
                      </c:ext>
                    </c:extLst>
                    <c:strCache>
                      <c:ptCount val="1"/>
                      <c:pt idx="0">
                        <c:v>CON (N=2591)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LDL &lt; 70 mg/dL and on Statin</c:v>
                      </c:pt>
                      <c:pt idx="1">
                        <c:v>SBP &lt; 140 mmHg</c:v>
                      </c:pt>
                      <c:pt idx="2">
                        <c:v>Aspirin or Aspirin Alternative</c:v>
                      </c:pt>
                      <c:pt idx="3">
                        <c:v>Not Smoking</c:v>
                      </c:pt>
                      <c:pt idx="4">
                        <c:v>High Level of Medical Therapy Optimization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32</c:v>
                      </c:pt>
                      <c:pt idx="1">
                        <c:v>66.400000000000006</c:v>
                      </c:pt>
                      <c:pt idx="2">
                        <c:v>95.7</c:v>
                      </c:pt>
                      <c:pt idx="3">
                        <c:v>87.6</c:v>
                      </c:pt>
                      <c:pt idx="4">
                        <c:v>19.899999999999999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BCB-45A4-A8F0-813A33F0ED4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</c15:sqref>
                        </c15:formulaRef>
                      </c:ext>
                    </c:extLst>
                    <c:strCache>
                      <c:ptCount val="1"/>
                      <c:pt idx="0">
                        <c:v>INV (N=2588)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LDL &lt; 70 mg/dL and on Statin</c:v>
                      </c:pt>
                      <c:pt idx="1">
                        <c:v>SBP &lt; 140 mmHg</c:v>
                      </c:pt>
                      <c:pt idx="2">
                        <c:v>Aspirin or Aspirin Alternative</c:v>
                      </c:pt>
                      <c:pt idx="3">
                        <c:v>Not Smoking</c:v>
                      </c:pt>
                      <c:pt idx="4">
                        <c:v>High Level of Medical Therapy Optimization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58.9</c:v>
                      </c:pt>
                      <c:pt idx="1">
                        <c:v>77.900000000000006</c:v>
                      </c:pt>
                      <c:pt idx="2">
                        <c:v>96.9</c:v>
                      </c:pt>
                      <c:pt idx="3">
                        <c:v>90.4</c:v>
                      </c:pt>
                      <c:pt idx="4">
                        <c:v>41.9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BCB-45A4-A8F0-813A33F0ED4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</c15:sqref>
                        </c15:formulaRef>
                      </c:ext>
                    </c:extLst>
                    <c:strCache>
                      <c:ptCount val="1"/>
                      <c:pt idx="0">
                        <c:v>CON (N=2591)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LDL &lt; 70 mg/dL and on Statin</c:v>
                      </c:pt>
                      <c:pt idx="1">
                        <c:v>SBP &lt; 140 mmHg</c:v>
                      </c:pt>
                      <c:pt idx="2">
                        <c:v>Aspirin or Aspirin Alternative</c:v>
                      </c:pt>
                      <c:pt idx="3">
                        <c:v>Not Smoking</c:v>
                      </c:pt>
                      <c:pt idx="4">
                        <c:v>High Level of Medical Therapy Optimization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58.6</c:v>
                      </c:pt>
                      <c:pt idx="1">
                        <c:v>76</c:v>
                      </c:pt>
                      <c:pt idx="2">
                        <c:v>96.8</c:v>
                      </c:pt>
                      <c:pt idx="3">
                        <c:v>90.2</c:v>
                      </c:pt>
                      <c:pt idx="4">
                        <c:v>40.799999999999997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BCB-45A4-A8F0-813A33F0ED44}"/>
                  </c:ext>
                </c:extLst>
              </c15:ser>
            </c15:filteredBarSeries>
          </c:ext>
        </c:extLst>
      </c:barChart>
      <c:catAx>
        <c:axId val="25082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844288"/>
        <c:crosses val="autoZero"/>
        <c:auto val="1"/>
        <c:lblAlgn val="ctr"/>
        <c:lblOffset val="100"/>
        <c:noMultiLvlLbl val="0"/>
      </c:catAx>
      <c:valAx>
        <c:axId val="2508442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2"/>
                    </a:solidFill>
                  </a:rPr>
                  <a:t>% at goal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82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Baseline Average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Any Statin</c:v>
                </c:pt>
                <c:pt idx="1">
                  <c:v>High-Intensity Statin</c:v>
                </c:pt>
                <c:pt idx="2">
                  <c:v>ACE Inhibitor/ARB Among All Participants</c:v>
                </c:pt>
              </c:strCache>
            </c:strRef>
          </c:cat>
          <c:val>
            <c:numRef>
              <c:f>Sheet1!$D$3:$D$5</c:f>
              <c:numCache>
                <c:formatCode>0</c:formatCode>
                <c:ptCount val="3"/>
                <c:pt idx="0">
                  <c:v>94.5</c:v>
                </c:pt>
                <c:pt idx="1">
                  <c:v>40.9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9-4578-A121-18FD15773BD4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Last Visit Average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Any Statin</c:v>
                </c:pt>
                <c:pt idx="1">
                  <c:v>High-Intensity Statin</c:v>
                </c:pt>
                <c:pt idx="2">
                  <c:v>ACE Inhibitor/ARB Among All Participants</c:v>
                </c:pt>
              </c:strCache>
            </c:strRef>
          </c:cat>
          <c:val>
            <c:numRef>
              <c:f>Sheet1!$G$3:$G$5</c:f>
              <c:numCache>
                <c:formatCode>0</c:formatCode>
                <c:ptCount val="3"/>
                <c:pt idx="0">
                  <c:v>95</c:v>
                </c:pt>
                <c:pt idx="1">
                  <c:v>66.05</c:v>
                </c:pt>
                <c:pt idx="2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9-4578-A121-18FD15773B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50432512"/>
        <c:axId val="250451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strCache>
                      <c:ptCount val="1"/>
                      <c:pt idx="0">
                        <c:v>INV (N=2588)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Any Statin</c:v>
                      </c:pt>
                      <c:pt idx="1">
                        <c:v>High-Intensity Statin</c:v>
                      </c:pt>
                      <c:pt idx="2">
                        <c:v>ACE Inhibitor/ARB Among All Participants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0">
                        <c:v>94</c:v>
                      </c:pt>
                      <c:pt idx="1">
                        <c:v>40</c:v>
                      </c:pt>
                      <c:pt idx="2">
                        <c:v>65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5E9-4578-A121-18FD15773BD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</c15:sqref>
                        </c15:formulaRef>
                      </c:ext>
                    </c:extLst>
                    <c:strCache>
                      <c:ptCount val="1"/>
                      <c:pt idx="0">
                        <c:v>CON (N=2591)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Any Statin</c:v>
                      </c:pt>
                      <c:pt idx="1">
                        <c:v>High-Intensity Statin</c:v>
                      </c:pt>
                      <c:pt idx="2">
                        <c:v>ACE Inhibitor/ARB Among All Participants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Sheet1!$C$3:$C$5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0">
                        <c:v>95</c:v>
                      </c:pt>
                      <c:pt idx="1">
                        <c:v>41.8</c:v>
                      </c:pt>
                      <c:pt idx="2">
                        <c:v>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5E9-4578-A121-18FD15773BD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</c15:sqref>
                        </c15:formulaRef>
                      </c:ext>
                    </c:extLst>
                    <c:strCache>
                      <c:ptCount val="1"/>
                      <c:pt idx="0">
                        <c:v>INV (N=2588)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Any Statin</c:v>
                      </c:pt>
                      <c:pt idx="1">
                        <c:v>High-Intensity Statin</c:v>
                      </c:pt>
                      <c:pt idx="2">
                        <c:v>ACE Inhibitor/ARB Among All Participants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0">
                        <c:v>95</c:v>
                      </c:pt>
                      <c:pt idx="1">
                        <c:v>66.3</c:v>
                      </c:pt>
                      <c:pt idx="2">
                        <c:v>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5E9-4578-A121-18FD15773BD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</c15:sqref>
                        </c15:formulaRef>
                      </c:ext>
                    </c:extLst>
                    <c:strCache>
                      <c:ptCount val="1"/>
                      <c:pt idx="0">
                        <c:v>CON (N=2591)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Any Statin</c:v>
                      </c:pt>
                      <c:pt idx="1">
                        <c:v>High-Intensity Statin</c:v>
                      </c:pt>
                      <c:pt idx="2">
                        <c:v>ACE Inhibitor/ARB Among All Participants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0">
                        <c:v>95</c:v>
                      </c:pt>
                      <c:pt idx="1">
                        <c:v>65.8</c:v>
                      </c:pt>
                      <c:pt idx="2">
                        <c:v>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5E9-4578-A121-18FD15773BD4}"/>
                  </c:ext>
                </c:extLst>
              </c15:ser>
            </c15:filteredBarSeries>
          </c:ext>
        </c:extLst>
      </c:barChart>
      <c:catAx>
        <c:axId val="25043251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451072"/>
        <c:crosses val="autoZero"/>
        <c:auto val="1"/>
        <c:lblAlgn val="ctr"/>
        <c:lblOffset val="100"/>
        <c:noMultiLvlLbl val="0"/>
      </c:catAx>
      <c:valAx>
        <c:axId val="250451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2"/>
                    </a:solidFill>
                  </a:rPr>
                  <a:t>%</a:t>
                </a:r>
                <a:r>
                  <a:rPr lang="en-US" baseline="0" dirty="0">
                    <a:solidFill>
                      <a:schemeClr val="bg2"/>
                    </a:solidFill>
                  </a:rPr>
                  <a:t> AT GOAL</a:t>
                </a:r>
                <a:endParaRPr lang="en-US" dirty="0">
                  <a:solidFill>
                    <a:schemeClr val="bg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43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50592964685271"/>
          <c:y val="7.3403979426632125E-3"/>
          <c:w val="0.32834303104902762"/>
          <c:h val="0.1251938461825798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3.8595137012736397E-4</c:v>
                </c:pt>
                <c:pt idx="2">
                  <c:v>7.7205181378509774E-4</c:v>
                </c:pt>
                <c:pt idx="3">
                  <c:v>1.5454480585112705E-3</c:v>
                </c:pt>
                <c:pt idx="4">
                  <c:v>1.5454480585112705E-3</c:v>
                </c:pt>
                <c:pt idx="5">
                  <c:v>1.5454480585112705E-3</c:v>
                </c:pt>
                <c:pt idx="6">
                  <c:v>1.5454480585112705E-3</c:v>
                </c:pt>
                <c:pt idx="7">
                  <c:v>1.5454480585112705E-3</c:v>
                </c:pt>
                <c:pt idx="8">
                  <c:v>1.9321461808743568E-3</c:v>
                </c:pt>
                <c:pt idx="9">
                  <c:v>1.9321461808743568E-3</c:v>
                </c:pt>
                <c:pt idx="10">
                  <c:v>2.318844303237443E-3</c:v>
                </c:pt>
                <c:pt idx="11">
                  <c:v>3.0922405479636155E-3</c:v>
                </c:pt>
                <c:pt idx="12">
                  <c:v>3.4789386703267017E-3</c:v>
                </c:pt>
                <c:pt idx="13">
                  <c:v>3.4789386703267017E-3</c:v>
                </c:pt>
                <c:pt idx="14">
                  <c:v>3.8656367926897879E-3</c:v>
                </c:pt>
                <c:pt idx="15">
                  <c:v>3.8656367926897879E-3</c:v>
                </c:pt>
                <c:pt idx="16">
                  <c:v>5.0257311597790471E-3</c:v>
                </c:pt>
                <c:pt idx="17">
                  <c:v>5.7991274045052195E-3</c:v>
                </c:pt>
                <c:pt idx="18">
                  <c:v>5.7991274045052195E-3</c:v>
                </c:pt>
                <c:pt idx="19">
                  <c:v>6.1858255268683058E-3</c:v>
                </c:pt>
                <c:pt idx="20">
                  <c:v>6.1858255268683058E-3</c:v>
                </c:pt>
                <c:pt idx="21">
                  <c:v>6.1858255268683058E-3</c:v>
                </c:pt>
                <c:pt idx="22">
                  <c:v>6.1858255268683058E-3</c:v>
                </c:pt>
                <c:pt idx="23">
                  <c:v>6.1858255268683058E-3</c:v>
                </c:pt>
                <c:pt idx="24">
                  <c:v>6.9592217715944782E-3</c:v>
                </c:pt>
                <c:pt idx="25">
                  <c:v>6.9592217715944782E-3</c:v>
                </c:pt>
                <c:pt idx="26">
                  <c:v>6.9592217715944782E-3</c:v>
                </c:pt>
                <c:pt idx="27">
                  <c:v>7.3459198939575645E-3</c:v>
                </c:pt>
                <c:pt idx="28">
                  <c:v>8.1193161386837378E-3</c:v>
                </c:pt>
                <c:pt idx="29">
                  <c:v>8.1193161386837378E-3</c:v>
                </c:pt>
                <c:pt idx="30">
                  <c:v>8.506014261046824E-3</c:v>
                </c:pt>
                <c:pt idx="31">
                  <c:v>8.506014261046824E-3</c:v>
                </c:pt>
                <c:pt idx="32">
                  <c:v>8.506014261046824E-3</c:v>
                </c:pt>
                <c:pt idx="33">
                  <c:v>8.506014261046824E-3</c:v>
                </c:pt>
                <c:pt idx="34">
                  <c:v>8.8927123834099103E-3</c:v>
                </c:pt>
                <c:pt idx="35">
                  <c:v>8.8927123834099103E-3</c:v>
                </c:pt>
                <c:pt idx="36">
                  <c:v>9.2794105057729965E-3</c:v>
                </c:pt>
                <c:pt idx="37">
                  <c:v>9.2794105057729965E-3</c:v>
                </c:pt>
                <c:pt idx="38">
                  <c:v>9.6661086281360827E-3</c:v>
                </c:pt>
                <c:pt idx="39">
                  <c:v>1.0439504872862255E-2</c:v>
                </c:pt>
                <c:pt idx="40">
                  <c:v>1.0439504872862255E-2</c:v>
                </c:pt>
                <c:pt idx="41">
                  <c:v>1.0439504872862255E-2</c:v>
                </c:pt>
                <c:pt idx="42">
                  <c:v>1.0439504872862255E-2</c:v>
                </c:pt>
                <c:pt idx="43">
                  <c:v>1.0439504872862255E-2</c:v>
                </c:pt>
                <c:pt idx="44">
                  <c:v>1.0439504872862255E-2</c:v>
                </c:pt>
                <c:pt idx="45">
                  <c:v>1.0439504872862255E-2</c:v>
                </c:pt>
                <c:pt idx="46">
                  <c:v>1.0826354167282559E-2</c:v>
                </c:pt>
                <c:pt idx="47">
                  <c:v>1.1213203461702863E-2</c:v>
                </c:pt>
                <c:pt idx="48">
                  <c:v>1.1600052756123167E-2</c:v>
                </c:pt>
                <c:pt idx="49">
                  <c:v>1.1987053518552249E-2</c:v>
                </c:pt>
                <c:pt idx="50">
                  <c:v>1.1987053518552249E-2</c:v>
                </c:pt>
                <c:pt idx="51">
                  <c:v>1.1987053518552249E-2</c:v>
                </c:pt>
                <c:pt idx="52">
                  <c:v>1.1987053518552249E-2</c:v>
                </c:pt>
                <c:pt idx="53">
                  <c:v>1.2374054280981331E-2</c:v>
                </c:pt>
                <c:pt idx="54">
                  <c:v>1.2761055043410413E-2</c:v>
                </c:pt>
                <c:pt idx="55">
                  <c:v>1.2761055043410413E-2</c:v>
                </c:pt>
                <c:pt idx="56">
                  <c:v>1.3148055805839495E-2</c:v>
                </c:pt>
                <c:pt idx="57">
                  <c:v>1.3535056568268576E-2</c:v>
                </c:pt>
                <c:pt idx="58">
                  <c:v>1.3922209214827341E-2</c:v>
                </c:pt>
                <c:pt idx="59">
                  <c:v>1.3922209214827341E-2</c:v>
                </c:pt>
                <c:pt idx="60">
                  <c:v>1.4309361861386106E-2</c:v>
                </c:pt>
                <c:pt idx="61">
                  <c:v>1.4309361861386106E-2</c:v>
                </c:pt>
                <c:pt idx="62">
                  <c:v>1.4309361861386106E-2</c:v>
                </c:pt>
                <c:pt idx="63">
                  <c:v>1.4309361861386106E-2</c:v>
                </c:pt>
                <c:pt idx="64">
                  <c:v>1.5083971400198376E-2</c:v>
                </c:pt>
                <c:pt idx="65">
                  <c:v>1.5471276169604512E-2</c:v>
                </c:pt>
                <c:pt idx="66">
                  <c:v>1.6245885708416782E-2</c:v>
                </c:pt>
                <c:pt idx="67">
                  <c:v>1.6245885708416782E-2</c:v>
                </c:pt>
                <c:pt idx="68">
                  <c:v>1.7020495247229053E-2</c:v>
                </c:pt>
                <c:pt idx="69">
                  <c:v>1.7020495247229053E-2</c:v>
                </c:pt>
                <c:pt idx="70">
                  <c:v>1.7407800016635187E-2</c:v>
                </c:pt>
                <c:pt idx="71">
                  <c:v>1.8182409555447459E-2</c:v>
                </c:pt>
                <c:pt idx="72">
                  <c:v>1.8957019094259731E-2</c:v>
                </c:pt>
                <c:pt idx="73">
                  <c:v>1.8957019094259731E-2</c:v>
                </c:pt>
                <c:pt idx="74">
                  <c:v>1.9344323863665865E-2</c:v>
                </c:pt>
                <c:pt idx="75">
                  <c:v>1.9344323863665865E-2</c:v>
                </c:pt>
                <c:pt idx="76">
                  <c:v>2.0118933402478136E-2</c:v>
                </c:pt>
                <c:pt idx="77">
                  <c:v>2.0118933402478136E-2</c:v>
                </c:pt>
                <c:pt idx="78">
                  <c:v>2.0893542941290408E-2</c:v>
                </c:pt>
                <c:pt idx="79">
                  <c:v>2.0893542941290408E-2</c:v>
                </c:pt>
                <c:pt idx="80">
                  <c:v>2.0893542941290408E-2</c:v>
                </c:pt>
                <c:pt idx="81">
                  <c:v>2.0893542941290408E-2</c:v>
                </c:pt>
                <c:pt idx="82">
                  <c:v>2.1281000977324722E-2</c:v>
                </c:pt>
                <c:pt idx="83">
                  <c:v>2.1281000977324722E-2</c:v>
                </c:pt>
                <c:pt idx="84">
                  <c:v>2.2055917049393348E-2</c:v>
                </c:pt>
                <c:pt idx="85">
                  <c:v>2.2055917049393348E-2</c:v>
                </c:pt>
                <c:pt idx="86">
                  <c:v>2.2055917049393348E-2</c:v>
                </c:pt>
                <c:pt idx="87">
                  <c:v>2.2055917049393348E-2</c:v>
                </c:pt>
                <c:pt idx="88">
                  <c:v>2.2055917049393348E-2</c:v>
                </c:pt>
                <c:pt idx="89">
                  <c:v>2.2055917049393348E-2</c:v>
                </c:pt>
                <c:pt idx="90">
                  <c:v>2.2443375085427663E-2</c:v>
                </c:pt>
                <c:pt idx="91">
                  <c:v>2.2443375085427663E-2</c:v>
                </c:pt>
                <c:pt idx="92">
                  <c:v>2.3218598420014953E-2</c:v>
                </c:pt>
                <c:pt idx="93">
                  <c:v>2.3218598420014953E-2</c:v>
                </c:pt>
                <c:pt idx="94">
                  <c:v>2.3218598420014953E-2</c:v>
                </c:pt>
                <c:pt idx="95">
                  <c:v>2.3994129505032807E-2</c:v>
                </c:pt>
                <c:pt idx="96">
                  <c:v>2.3994129505032807E-2</c:v>
                </c:pt>
                <c:pt idx="97">
                  <c:v>2.3994129505032807E-2</c:v>
                </c:pt>
                <c:pt idx="98">
                  <c:v>2.3994129505032807E-2</c:v>
                </c:pt>
                <c:pt idx="99">
                  <c:v>2.3994129505032807E-2</c:v>
                </c:pt>
                <c:pt idx="100">
                  <c:v>2.3994129505032807E-2</c:v>
                </c:pt>
                <c:pt idx="101">
                  <c:v>2.3994129505032807E-2</c:v>
                </c:pt>
                <c:pt idx="102">
                  <c:v>2.477027731457155E-2</c:v>
                </c:pt>
                <c:pt idx="103">
                  <c:v>2.5158351219340919E-2</c:v>
                </c:pt>
                <c:pt idx="104">
                  <c:v>2.5546425124110289E-2</c:v>
                </c:pt>
                <c:pt idx="105">
                  <c:v>2.5546425124110289E-2</c:v>
                </c:pt>
                <c:pt idx="106">
                  <c:v>2.5546425124110289E-2</c:v>
                </c:pt>
                <c:pt idx="107">
                  <c:v>2.5546425124110289E-2</c:v>
                </c:pt>
                <c:pt idx="108">
                  <c:v>2.5546425124110289E-2</c:v>
                </c:pt>
                <c:pt idx="109">
                  <c:v>2.5546425124110289E-2</c:v>
                </c:pt>
                <c:pt idx="110">
                  <c:v>2.5546425124110289E-2</c:v>
                </c:pt>
                <c:pt idx="111">
                  <c:v>2.5934653639997099E-2</c:v>
                </c:pt>
                <c:pt idx="112">
                  <c:v>2.6322882155883909E-2</c:v>
                </c:pt>
                <c:pt idx="113">
                  <c:v>2.6322882155883909E-2</c:v>
                </c:pt>
                <c:pt idx="114">
                  <c:v>2.6322882155883909E-2</c:v>
                </c:pt>
                <c:pt idx="115">
                  <c:v>2.6322882155883909E-2</c:v>
                </c:pt>
                <c:pt idx="116">
                  <c:v>2.6711265529575218E-2</c:v>
                </c:pt>
                <c:pt idx="117">
                  <c:v>2.6711265529575218E-2</c:v>
                </c:pt>
                <c:pt idx="118">
                  <c:v>2.7099648903266528E-2</c:v>
                </c:pt>
                <c:pt idx="119">
                  <c:v>2.7099648903266528E-2</c:v>
                </c:pt>
                <c:pt idx="120">
                  <c:v>2.7488032276957838E-2</c:v>
                </c:pt>
                <c:pt idx="121">
                  <c:v>2.7876415650649147E-2</c:v>
                </c:pt>
                <c:pt idx="122">
                  <c:v>2.7876415650649147E-2</c:v>
                </c:pt>
                <c:pt idx="123">
                  <c:v>2.7876415650649147E-2</c:v>
                </c:pt>
                <c:pt idx="124">
                  <c:v>2.8264799024340457E-2</c:v>
                </c:pt>
                <c:pt idx="125">
                  <c:v>2.8264799024340457E-2</c:v>
                </c:pt>
                <c:pt idx="126">
                  <c:v>2.8264799024340457E-2</c:v>
                </c:pt>
                <c:pt idx="127">
                  <c:v>2.8264799024340457E-2</c:v>
                </c:pt>
                <c:pt idx="128">
                  <c:v>2.8653182398031767E-2</c:v>
                </c:pt>
                <c:pt idx="129">
                  <c:v>2.9041565771723076E-2</c:v>
                </c:pt>
                <c:pt idx="130">
                  <c:v>2.9041565771723076E-2</c:v>
                </c:pt>
                <c:pt idx="131">
                  <c:v>2.9041565771723076E-2</c:v>
                </c:pt>
                <c:pt idx="132">
                  <c:v>2.9041565771723076E-2</c:v>
                </c:pt>
                <c:pt idx="133">
                  <c:v>2.9041565771723076E-2</c:v>
                </c:pt>
                <c:pt idx="134">
                  <c:v>2.9429949145414386E-2</c:v>
                </c:pt>
                <c:pt idx="135">
                  <c:v>2.9429949145414386E-2</c:v>
                </c:pt>
                <c:pt idx="136">
                  <c:v>2.9429949145414386E-2</c:v>
                </c:pt>
                <c:pt idx="137">
                  <c:v>2.9818332519105695E-2</c:v>
                </c:pt>
                <c:pt idx="138">
                  <c:v>2.9818332519105695E-2</c:v>
                </c:pt>
                <c:pt idx="139">
                  <c:v>2.9818332519105695E-2</c:v>
                </c:pt>
                <c:pt idx="140">
                  <c:v>2.9818332519105695E-2</c:v>
                </c:pt>
                <c:pt idx="141">
                  <c:v>2.9818332519105695E-2</c:v>
                </c:pt>
                <c:pt idx="142">
                  <c:v>2.9818332519105695E-2</c:v>
                </c:pt>
                <c:pt idx="143">
                  <c:v>3.0206715892797005E-2</c:v>
                </c:pt>
                <c:pt idx="144">
                  <c:v>3.0206715892797005E-2</c:v>
                </c:pt>
                <c:pt idx="145">
                  <c:v>3.0206715892797005E-2</c:v>
                </c:pt>
                <c:pt idx="146">
                  <c:v>3.0206715892797005E-2</c:v>
                </c:pt>
                <c:pt idx="147">
                  <c:v>3.0206715892797005E-2</c:v>
                </c:pt>
                <c:pt idx="148">
                  <c:v>3.0206715892797005E-2</c:v>
                </c:pt>
                <c:pt idx="149">
                  <c:v>3.0206715892797005E-2</c:v>
                </c:pt>
                <c:pt idx="150">
                  <c:v>3.0206715892797005E-2</c:v>
                </c:pt>
                <c:pt idx="151">
                  <c:v>3.0595254868801495E-2</c:v>
                </c:pt>
                <c:pt idx="152">
                  <c:v>3.0595254868801495E-2</c:v>
                </c:pt>
                <c:pt idx="153">
                  <c:v>3.0595254868801495E-2</c:v>
                </c:pt>
                <c:pt idx="154">
                  <c:v>3.0983793844805985E-2</c:v>
                </c:pt>
                <c:pt idx="155">
                  <c:v>3.0983793844805985E-2</c:v>
                </c:pt>
                <c:pt idx="156">
                  <c:v>3.0983793844805985E-2</c:v>
                </c:pt>
                <c:pt idx="157">
                  <c:v>3.0983793844805985E-2</c:v>
                </c:pt>
                <c:pt idx="158">
                  <c:v>3.1372332820810471E-2</c:v>
                </c:pt>
                <c:pt idx="159">
                  <c:v>3.1372332820810471E-2</c:v>
                </c:pt>
                <c:pt idx="160">
                  <c:v>3.1760871796814957E-2</c:v>
                </c:pt>
                <c:pt idx="161">
                  <c:v>3.1760871796814957E-2</c:v>
                </c:pt>
                <c:pt idx="162">
                  <c:v>3.2149410772819444E-2</c:v>
                </c:pt>
                <c:pt idx="163">
                  <c:v>3.2149410772819444E-2</c:v>
                </c:pt>
                <c:pt idx="164">
                  <c:v>3.2149410772819444E-2</c:v>
                </c:pt>
                <c:pt idx="165">
                  <c:v>3.2149410772819444E-2</c:v>
                </c:pt>
                <c:pt idx="166">
                  <c:v>3.2149410772819444E-2</c:v>
                </c:pt>
                <c:pt idx="167">
                  <c:v>3.2149410772819444E-2</c:v>
                </c:pt>
                <c:pt idx="168">
                  <c:v>3.2149410772819444E-2</c:v>
                </c:pt>
                <c:pt idx="169">
                  <c:v>3.253794974882393E-2</c:v>
                </c:pt>
                <c:pt idx="170">
                  <c:v>3.2926488724828416E-2</c:v>
                </c:pt>
                <c:pt idx="171">
                  <c:v>3.2926488724828416E-2</c:v>
                </c:pt>
                <c:pt idx="172">
                  <c:v>3.3315027700832903E-2</c:v>
                </c:pt>
                <c:pt idx="173">
                  <c:v>3.3315027700832903E-2</c:v>
                </c:pt>
                <c:pt idx="174">
                  <c:v>3.3315027700832903E-2</c:v>
                </c:pt>
                <c:pt idx="175">
                  <c:v>3.3703566676837389E-2</c:v>
                </c:pt>
                <c:pt idx="176">
                  <c:v>3.4092105652841875E-2</c:v>
                </c:pt>
                <c:pt idx="177">
                  <c:v>3.4092105652841875E-2</c:v>
                </c:pt>
                <c:pt idx="178">
                  <c:v>3.4092105652841875E-2</c:v>
                </c:pt>
                <c:pt idx="179">
                  <c:v>3.4092105652841875E-2</c:v>
                </c:pt>
                <c:pt idx="180">
                  <c:v>3.4092105652841875E-2</c:v>
                </c:pt>
                <c:pt idx="181">
                  <c:v>3.4480644628846362E-2</c:v>
                </c:pt>
                <c:pt idx="182">
                  <c:v>3.4869183604850848E-2</c:v>
                </c:pt>
                <c:pt idx="183">
                  <c:v>3.5257722580855334E-2</c:v>
                </c:pt>
                <c:pt idx="184">
                  <c:v>3.5257722580855334E-2</c:v>
                </c:pt>
                <c:pt idx="185">
                  <c:v>3.5257722580855334E-2</c:v>
                </c:pt>
                <c:pt idx="186">
                  <c:v>3.5646261556859821E-2</c:v>
                </c:pt>
                <c:pt idx="187">
                  <c:v>3.5646261556859821E-2</c:v>
                </c:pt>
                <c:pt idx="188">
                  <c:v>3.5646261556859821E-2</c:v>
                </c:pt>
                <c:pt idx="189">
                  <c:v>3.5646261556859821E-2</c:v>
                </c:pt>
                <c:pt idx="190">
                  <c:v>3.5646261556859821E-2</c:v>
                </c:pt>
                <c:pt idx="191">
                  <c:v>3.5646261556859821E-2</c:v>
                </c:pt>
                <c:pt idx="192">
                  <c:v>3.6035113870748182E-2</c:v>
                </c:pt>
                <c:pt idx="193">
                  <c:v>3.6035113870748182E-2</c:v>
                </c:pt>
                <c:pt idx="194">
                  <c:v>3.6423966184636544E-2</c:v>
                </c:pt>
                <c:pt idx="195">
                  <c:v>3.6423966184636544E-2</c:v>
                </c:pt>
                <c:pt idx="196">
                  <c:v>3.6423966184636544E-2</c:v>
                </c:pt>
                <c:pt idx="197">
                  <c:v>3.6423966184636544E-2</c:v>
                </c:pt>
                <c:pt idx="198">
                  <c:v>3.7201670812413268E-2</c:v>
                </c:pt>
                <c:pt idx="199">
                  <c:v>3.7201670812413268E-2</c:v>
                </c:pt>
                <c:pt idx="200">
                  <c:v>3.7201670812413268E-2</c:v>
                </c:pt>
                <c:pt idx="201">
                  <c:v>3.7201670812413268E-2</c:v>
                </c:pt>
                <c:pt idx="202">
                  <c:v>3.7979689664282022E-2</c:v>
                </c:pt>
                <c:pt idx="203">
                  <c:v>3.7979689664282022E-2</c:v>
                </c:pt>
                <c:pt idx="204">
                  <c:v>3.7979689664282022E-2</c:v>
                </c:pt>
                <c:pt idx="205">
                  <c:v>3.8368699090216403E-2</c:v>
                </c:pt>
                <c:pt idx="206">
                  <c:v>3.8368699090216403E-2</c:v>
                </c:pt>
                <c:pt idx="207">
                  <c:v>3.8757708516150784E-2</c:v>
                </c:pt>
                <c:pt idx="208">
                  <c:v>3.8757708516150784E-2</c:v>
                </c:pt>
                <c:pt idx="209">
                  <c:v>3.8757708516150784E-2</c:v>
                </c:pt>
                <c:pt idx="210">
                  <c:v>3.9146717942085164E-2</c:v>
                </c:pt>
                <c:pt idx="211">
                  <c:v>3.9146717942085164E-2</c:v>
                </c:pt>
                <c:pt idx="212">
                  <c:v>3.9146717942085164E-2</c:v>
                </c:pt>
                <c:pt idx="213">
                  <c:v>3.9146717942085164E-2</c:v>
                </c:pt>
                <c:pt idx="214">
                  <c:v>3.9146717942085164E-2</c:v>
                </c:pt>
                <c:pt idx="215">
                  <c:v>3.9146717942085164E-2</c:v>
                </c:pt>
                <c:pt idx="216">
                  <c:v>3.9924736793953919E-2</c:v>
                </c:pt>
                <c:pt idx="217">
                  <c:v>3.9924736793953919E-2</c:v>
                </c:pt>
                <c:pt idx="218">
                  <c:v>4.03137462198883E-2</c:v>
                </c:pt>
                <c:pt idx="219">
                  <c:v>4.03137462198883E-2</c:v>
                </c:pt>
                <c:pt idx="220">
                  <c:v>4.070275564582268E-2</c:v>
                </c:pt>
                <c:pt idx="221">
                  <c:v>4.070275564582268E-2</c:v>
                </c:pt>
                <c:pt idx="222">
                  <c:v>4.1091765071757061E-2</c:v>
                </c:pt>
                <c:pt idx="223">
                  <c:v>4.1091765071757061E-2</c:v>
                </c:pt>
                <c:pt idx="224">
                  <c:v>4.1091765071757061E-2</c:v>
                </c:pt>
                <c:pt idx="225">
                  <c:v>4.1091765071757061E-2</c:v>
                </c:pt>
                <c:pt idx="226">
                  <c:v>4.1091765071757061E-2</c:v>
                </c:pt>
                <c:pt idx="227">
                  <c:v>4.1480774497691442E-2</c:v>
                </c:pt>
                <c:pt idx="228">
                  <c:v>4.1480774497691442E-2</c:v>
                </c:pt>
                <c:pt idx="229">
                  <c:v>4.1480774497691442E-2</c:v>
                </c:pt>
                <c:pt idx="230">
                  <c:v>4.1480774497691442E-2</c:v>
                </c:pt>
                <c:pt idx="231">
                  <c:v>4.1480774497691442E-2</c:v>
                </c:pt>
                <c:pt idx="232">
                  <c:v>4.1480774497691442E-2</c:v>
                </c:pt>
                <c:pt idx="233">
                  <c:v>4.1480774497691442E-2</c:v>
                </c:pt>
                <c:pt idx="234">
                  <c:v>4.1480774497691442E-2</c:v>
                </c:pt>
                <c:pt idx="235">
                  <c:v>4.1869783923625822E-2</c:v>
                </c:pt>
                <c:pt idx="236">
                  <c:v>4.1869783923625822E-2</c:v>
                </c:pt>
                <c:pt idx="237">
                  <c:v>4.1869783923625822E-2</c:v>
                </c:pt>
                <c:pt idx="238">
                  <c:v>4.2258793349560203E-2</c:v>
                </c:pt>
                <c:pt idx="239">
                  <c:v>4.2258793349560203E-2</c:v>
                </c:pt>
                <c:pt idx="240">
                  <c:v>4.2258793349560203E-2</c:v>
                </c:pt>
                <c:pt idx="241">
                  <c:v>4.2647802775494584E-2</c:v>
                </c:pt>
                <c:pt idx="242">
                  <c:v>4.2647802775494584E-2</c:v>
                </c:pt>
                <c:pt idx="243">
                  <c:v>4.3425821627363338E-2</c:v>
                </c:pt>
                <c:pt idx="244">
                  <c:v>4.3425821627363338E-2</c:v>
                </c:pt>
                <c:pt idx="245">
                  <c:v>4.3814831053297719E-2</c:v>
                </c:pt>
                <c:pt idx="246">
                  <c:v>4.3814831053297719E-2</c:v>
                </c:pt>
                <c:pt idx="247">
                  <c:v>4.3814831053297719E-2</c:v>
                </c:pt>
                <c:pt idx="248">
                  <c:v>4.3814831053297719E-2</c:v>
                </c:pt>
                <c:pt idx="249">
                  <c:v>4.3814831053297719E-2</c:v>
                </c:pt>
                <c:pt idx="250">
                  <c:v>4.3814831053297719E-2</c:v>
                </c:pt>
                <c:pt idx="251">
                  <c:v>4.3814831053297719E-2</c:v>
                </c:pt>
                <c:pt idx="252">
                  <c:v>4.4592849905166473E-2</c:v>
                </c:pt>
                <c:pt idx="253">
                  <c:v>4.4981859331100854E-2</c:v>
                </c:pt>
                <c:pt idx="254">
                  <c:v>4.5370868757035235E-2</c:v>
                </c:pt>
                <c:pt idx="255">
                  <c:v>4.5370868757035235E-2</c:v>
                </c:pt>
                <c:pt idx="256">
                  <c:v>4.5759878182969616E-2</c:v>
                </c:pt>
                <c:pt idx="257">
                  <c:v>4.5759878182969616E-2</c:v>
                </c:pt>
                <c:pt idx="258">
                  <c:v>4.6148887608903996E-2</c:v>
                </c:pt>
                <c:pt idx="259">
                  <c:v>4.6148887608903996E-2</c:v>
                </c:pt>
                <c:pt idx="260">
                  <c:v>4.6148887608903996E-2</c:v>
                </c:pt>
                <c:pt idx="261">
                  <c:v>4.6537897034838377E-2</c:v>
                </c:pt>
                <c:pt idx="262">
                  <c:v>4.6537897034838377E-2</c:v>
                </c:pt>
                <c:pt idx="263">
                  <c:v>4.6926906460772758E-2</c:v>
                </c:pt>
                <c:pt idx="264">
                  <c:v>4.6926906460772758E-2</c:v>
                </c:pt>
                <c:pt idx="265">
                  <c:v>4.6926906460772758E-2</c:v>
                </c:pt>
                <c:pt idx="266">
                  <c:v>4.6926906460772758E-2</c:v>
                </c:pt>
                <c:pt idx="267">
                  <c:v>4.6926906460772758E-2</c:v>
                </c:pt>
                <c:pt idx="268">
                  <c:v>4.6926906460772758E-2</c:v>
                </c:pt>
                <c:pt idx="269">
                  <c:v>4.7315915886707138E-2</c:v>
                </c:pt>
                <c:pt idx="270">
                  <c:v>4.7704925312641519E-2</c:v>
                </c:pt>
                <c:pt idx="271">
                  <c:v>4.7704925312641519E-2</c:v>
                </c:pt>
                <c:pt idx="272">
                  <c:v>4.7704925312641519E-2</c:v>
                </c:pt>
                <c:pt idx="273">
                  <c:v>4.7704925312641519E-2</c:v>
                </c:pt>
                <c:pt idx="274">
                  <c:v>4.80939347385759E-2</c:v>
                </c:pt>
                <c:pt idx="275">
                  <c:v>4.80939347385759E-2</c:v>
                </c:pt>
                <c:pt idx="276">
                  <c:v>4.80939347385759E-2</c:v>
                </c:pt>
                <c:pt idx="277">
                  <c:v>4.80939347385759E-2</c:v>
                </c:pt>
                <c:pt idx="278">
                  <c:v>4.80939347385759E-2</c:v>
                </c:pt>
                <c:pt idx="279">
                  <c:v>4.848294416451028E-2</c:v>
                </c:pt>
                <c:pt idx="280">
                  <c:v>4.848294416451028E-2</c:v>
                </c:pt>
                <c:pt idx="281">
                  <c:v>4.848294416451028E-2</c:v>
                </c:pt>
                <c:pt idx="282">
                  <c:v>4.848294416451028E-2</c:v>
                </c:pt>
                <c:pt idx="283">
                  <c:v>4.8871953590444661E-2</c:v>
                </c:pt>
                <c:pt idx="284">
                  <c:v>4.8871953590444661E-2</c:v>
                </c:pt>
                <c:pt idx="285">
                  <c:v>4.8871953590444661E-2</c:v>
                </c:pt>
                <c:pt idx="286">
                  <c:v>4.8871953590444661E-2</c:v>
                </c:pt>
                <c:pt idx="287">
                  <c:v>4.8871953590444661E-2</c:v>
                </c:pt>
                <c:pt idx="288">
                  <c:v>4.8871953590444661E-2</c:v>
                </c:pt>
                <c:pt idx="289">
                  <c:v>4.8871953590444661E-2</c:v>
                </c:pt>
                <c:pt idx="290">
                  <c:v>4.8871953590444661E-2</c:v>
                </c:pt>
                <c:pt idx="291">
                  <c:v>4.8871953590444661E-2</c:v>
                </c:pt>
                <c:pt idx="292">
                  <c:v>4.8871953590444661E-2</c:v>
                </c:pt>
                <c:pt idx="293">
                  <c:v>4.8871953590444661E-2</c:v>
                </c:pt>
                <c:pt idx="294">
                  <c:v>4.8871953590444661E-2</c:v>
                </c:pt>
                <c:pt idx="295">
                  <c:v>4.8871953590444661E-2</c:v>
                </c:pt>
                <c:pt idx="296">
                  <c:v>4.8871953590444661E-2</c:v>
                </c:pt>
                <c:pt idx="297">
                  <c:v>4.9260963016379042E-2</c:v>
                </c:pt>
                <c:pt idx="298">
                  <c:v>4.9260963016379042E-2</c:v>
                </c:pt>
                <c:pt idx="299">
                  <c:v>4.9649972442313423E-2</c:v>
                </c:pt>
                <c:pt idx="300">
                  <c:v>4.9649972442313423E-2</c:v>
                </c:pt>
                <c:pt idx="301">
                  <c:v>4.9649972442313423E-2</c:v>
                </c:pt>
                <c:pt idx="302">
                  <c:v>4.9649972442313423E-2</c:v>
                </c:pt>
                <c:pt idx="303">
                  <c:v>4.9649972442313423E-2</c:v>
                </c:pt>
                <c:pt idx="304">
                  <c:v>4.9649972442313423E-2</c:v>
                </c:pt>
                <c:pt idx="305">
                  <c:v>4.9649972442313423E-2</c:v>
                </c:pt>
                <c:pt idx="306">
                  <c:v>4.9649972442313423E-2</c:v>
                </c:pt>
                <c:pt idx="307">
                  <c:v>4.9649972442313423E-2</c:v>
                </c:pt>
                <c:pt idx="308">
                  <c:v>4.9649972442313423E-2</c:v>
                </c:pt>
                <c:pt idx="309">
                  <c:v>4.9649972442313423E-2</c:v>
                </c:pt>
                <c:pt idx="310">
                  <c:v>4.9649972442313423E-2</c:v>
                </c:pt>
                <c:pt idx="311">
                  <c:v>4.9649972442313423E-2</c:v>
                </c:pt>
                <c:pt idx="312">
                  <c:v>4.9649972442313423E-2</c:v>
                </c:pt>
                <c:pt idx="313">
                  <c:v>4.9649972442313423E-2</c:v>
                </c:pt>
                <c:pt idx="314">
                  <c:v>4.9649972442313423E-2</c:v>
                </c:pt>
                <c:pt idx="315">
                  <c:v>4.9649972442313423E-2</c:v>
                </c:pt>
                <c:pt idx="316">
                  <c:v>5.0038981868247803E-2</c:v>
                </c:pt>
                <c:pt idx="317">
                  <c:v>5.0038981868247803E-2</c:v>
                </c:pt>
                <c:pt idx="318">
                  <c:v>5.0427991294182184E-2</c:v>
                </c:pt>
                <c:pt idx="319">
                  <c:v>5.0817000720116565E-2</c:v>
                </c:pt>
                <c:pt idx="320">
                  <c:v>5.1206010146050945E-2</c:v>
                </c:pt>
                <c:pt idx="321">
                  <c:v>5.1206010146050945E-2</c:v>
                </c:pt>
                <c:pt idx="322">
                  <c:v>5.1206010146050945E-2</c:v>
                </c:pt>
                <c:pt idx="323">
                  <c:v>5.1206010146050945E-2</c:v>
                </c:pt>
                <c:pt idx="324">
                  <c:v>5.1206010146050945E-2</c:v>
                </c:pt>
                <c:pt idx="325">
                  <c:v>5.1206010146050945E-2</c:v>
                </c:pt>
                <c:pt idx="326">
                  <c:v>5.1206010146050945E-2</c:v>
                </c:pt>
                <c:pt idx="327">
                  <c:v>5.1206010146050945E-2</c:v>
                </c:pt>
                <c:pt idx="328">
                  <c:v>5.1206010146050945E-2</c:v>
                </c:pt>
                <c:pt idx="329">
                  <c:v>5.1206010146050945E-2</c:v>
                </c:pt>
                <c:pt idx="330">
                  <c:v>5.1206010146050945E-2</c:v>
                </c:pt>
                <c:pt idx="331">
                  <c:v>5.19840289979197E-2</c:v>
                </c:pt>
                <c:pt idx="332">
                  <c:v>5.19840289979197E-2</c:v>
                </c:pt>
                <c:pt idx="333">
                  <c:v>5.19840289979197E-2</c:v>
                </c:pt>
                <c:pt idx="334">
                  <c:v>5.19840289979197E-2</c:v>
                </c:pt>
                <c:pt idx="335">
                  <c:v>5.19840289979197E-2</c:v>
                </c:pt>
                <c:pt idx="336">
                  <c:v>5.19840289979197E-2</c:v>
                </c:pt>
                <c:pt idx="337">
                  <c:v>5.19840289979197E-2</c:v>
                </c:pt>
                <c:pt idx="338">
                  <c:v>5.19840289979197E-2</c:v>
                </c:pt>
                <c:pt idx="339">
                  <c:v>5.2373038423854081E-2</c:v>
                </c:pt>
                <c:pt idx="340">
                  <c:v>5.2373038423854081E-2</c:v>
                </c:pt>
                <c:pt idx="341">
                  <c:v>5.2373038423854081E-2</c:v>
                </c:pt>
                <c:pt idx="342">
                  <c:v>5.2373038423854081E-2</c:v>
                </c:pt>
                <c:pt idx="343">
                  <c:v>5.2762047849788461E-2</c:v>
                </c:pt>
                <c:pt idx="344">
                  <c:v>5.2762047849788461E-2</c:v>
                </c:pt>
                <c:pt idx="345">
                  <c:v>5.2762047849788461E-2</c:v>
                </c:pt>
                <c:pt idx="346">
                  <c:v>5.2762047849788461E-2</c:v>
                </c:pt>
                <c:pt idx="347">
                  <c:v>5.2762047849788461E-2</c:v>
                </c:pt>
                <c:pt idx="348">
                  <c:v>5.2762047849788461E-2</c:v>
                </c:pt>
                <c:pt idx="349">
                  <c:v>5.2762047849788461E-2</c:v>
                </c:pt>
                <c:pt idx="350">
                  <c:v>5.2762047849788461E-2</c:v>
                </c:pt>
                <c:pt idx="351">
                  <c:v>5.2762047849788461E-2</c:v>
                </c:pt>
                <c:pt idx="352">
                  <c:v>5.2762047849788461E-2</c:v>
                </c:pt>
                <c:pt idx="353">
                  <c:v>5.2762047849788461E-2</c:v>
                </c:pt>
                <c:pt idx="354">
                  <c:v>5.2762047849788461E-2</c:v>
                </c:pt>
                <c:pt idx="355">
                  <c:v>5.3151057275722842E-2</c:v>
                </c:pt>
                <c:pt idx="356">
                  <c:v>5.3151057275722842E-2</c:v>
                </c:pt>
                <c:pt idx="357">
                  <c:v>5.3151057275722842E-2</c:v>
                </c:pt>
                <c:pt idx="358">
                  <c:v>5.354022665619091E-2</c:v>
                </c:pt>
                <c:pt idx="359">
                  <c:v>5.354022665619091E-2</c:v>
                </c:pt>
                <c:pt idx="360">
                  <c:v>5.354022665619091E-2</c:v>
                </c:pt>
                <c:pt idx="361">
                  <c:v>5.354022665619091E-2</c:v>
                </c:pt>
                <c:pt idx="362">
                  <c:v>5.354022665619091E-2</c:v>
                </c:pt>
                <c:pt idx="363">
                  <c:v>5.354022665619091E-2</c:v>
                </c:pt>
                <c:pt idx="364">
                  <c:v>5.354022665619091E-2</c:v>
                </c:pt>
                <c:pt idx="365">
                  <c:v>5.4318565417127047E-2</c:v>
                </c:pt>
                <c:pt idx="366">
                  <c:v>5.4318565417127047E-2</c:v>
                </c:pt>
                <c:pt idx="367">
                  <c:v>5.4318565417127047E-2</c:v>
                </c:pt>
                <c:pt idx="368">
                  <c:v>5.4318565417127047E-2</c:v>
                </c:pt>
                <c:pt idx="369">
                  <c:v>5.4318565417127047E-2</c:v>
                </c:pt>
                <c:pt idx="370">
                  <c:v>5.4318565417127047E-2</c:v>
                </c:pt>
                <c:pt idx="371">
                  <c:v>5.4318565417127047E-2</c:v>
                </c:pt>
                <c:pt idx="372">
                  <c:v>5.4707734797595116E-2</c:v>
                </c:pt>
                <c:pt idx="373">
                  <c:v>5.4707734797595116E-2</c:v>
                </c:pt>
                <c:pt idx="374">
                  <c:v>5.4707734797595116E-2</c:v>
                </c:pt>
                <c:pt idx="375">
                  <c:v>5.4707734797595116E-2</c:v>
                </c:pt>
                <c:pt idx="376">
                  <c:v>5.4707734797595116E-2</c:v>
                </c:pt>
                <c:pt idx="377">
                  <c:v>5.4707734797595116E-2</c:v>
                </c:pt>
                <c:pt idx="378">
                  <c:v>5.4707734797595116E-2</c:v>
                </c:pt>
                <c:pt idx="379">
                  <c:v>5.4707734797595116E-2</c:v>
                </c:pt>
                <c:pt idx="380">
                  <c:v>5.5097225076376988E-2</c:v>
                </c:pt>
                <c:pt idx="381">
                  <c:v>5.5097225076376988E-2</c:v>
                </c:pt>
                <c:pt idx="382">
                  <c:v>5.5486876102281757E-2</c:v>
                </c:pt>
                <c:pt idx="383">
                  <c:v>5.5876527128186526E-2</c:v>
                </c:pt>
                <c:pt idx="384">
                  <c:v>5.5876527128186526E-2</c:v>
                </c:pt>
                <c:pt idx="385">
                  <c:v>5.5876527128186526E-2</c:v>
                </c:pt>
                <c:pt idx="386">
                  <c:v>5.5876527128186526E-2</c:v>
                </c:pt>
                <c:pt idx="387">
                  <c:v>5.5876527128186526E-2</c:v>
                </c:pt>
                <c:pt idx="388">
                  <c:v>5.5876527128186526E-2</c:v>
                </c:pt>
                <c:pt idx="389">
                  <c:v>5.5876527128186526E-2</c:v>
                </c:pt>
                <c:pt idx="390">
                  <c:v>5.5876527128186526E-2</c:v>
                </c:pt>
                <c:pt idx="391">
                  <c:v>5.5876527128186526E-2</c:v>
                </c:pt>
                <c:pt idx="392">
                  <c:v>5.5876527128186526E-2</c:v>
                </c:pt>
                <c:pt idx="393">
                  <c:v>5.5876527128186526E-2</c:v>
                </c:pt>
                <c:pt idx="394">
                  <c:v>5.5876527128186526E-2</c:v>
                </c:pt>
                <c:pt idx="395">
                  <c:v>5.5876527128186526E-2</c:v>
                </c:pt>
                <c:pt idx="396">
                  <c:v>5.5876527128186526E-2</c:v>
                </c:pt>
                <c:pt idx="397">
                  <c:v>5.5876527128186526E-2</c:v>
                </c:pt>
                <c:pt idx="398">
                  <c:v>5.5876527128186526E-2</c:v>
                </c:pt>
                <c:pt idx="399">
                  <c:v>5.5876527128186526E-2</c:v>
                </c:pt>
                <c:pt idx="400">
                  <c:v>5.5876527128186526E-2</c:v>
                </c:pt>
                <c:pt idx="401">
                  <c:v>5.5876527128186526E-2</c:v>
                </c:pt>
                <c:pt idx="402">
                  <c:v>5.5876527128186526E-2</c:v>
                </c:pt>
                <c:pt idx="403">
                  <c:v>5.5876527128186526E-2</c:v>
                </c:pt>
                <c:pt idx="404">
                  <c:v>5.6266500512789031E-2</c:v>
                </c:pt>
                <c:pt idx="405">
                  <c:v>5.6266500512789031E-2</c:v>
                </c:pt>
                <c:pt idx="406">
                  <c:v>5.6266500512789031E-2</c:v>
                </c:pt>
                <c:pt idx="407">
                  <c:v>5.6266500512789031E-2</c:v>
                </c:pt>
                <c:pt idx="408">
                  <c:v>5.6266500512789031E-2</c:v>
                </c:pt>
                <c:pt idx="409">
                  <c:v>5.6266500512789031E-2</c:v>
                </c:pt>
                <c:pt idx="410">
                  <c:v>5.6656635377053892E-2</c:v>
                </c:pt>
                <c:pt idx="411">
                  <c:v>5.6656635377053892E-2</c:v>
                </c:pt>
                <c:pt idx="412">
                  <c:v>5.7046770241318753E-2</c:v>
                </c:pt>
                <c:pt idx="413">
                  <c:v>5.7046770241318753E-2</c:v>
                </c:pt>
                <c:pt idx="414">
                  <c:v>5.7046770241318753E-2</c:v>
                </c:pt>
                <c:pt idx="415">
                  <c:v>5.7046770241318753E-2</c:v>
                </c:pt>
                <c:pt idx="416">
                  <c:v>5.7436905105583615E-2</c:v>
                </c:pt>
                <c:pt idx="417">
                  <c:v>5.7436905105583615E-2</c:v>
                </c:pt>
                <c:pt idx="418">
                  <c:v>5.7436905105583615E-2</c:v>
                </c:pt>
                <c:pt idx="419">
                  <c:v>5.7436905105583615E-2</c:v>
                </c:pt>
                <c:pt idx="420">
                  <c:v>5.7436905105583615E-2</c:v>
                </c:pt>
                <c:pt idx="421">
                  <c:v>5.7436905105583615E-2</c:v>
                </c:pt>
                <c:pt idx="422">
                  <c:v>5.7436905105583615E-2</c:v>
                </c:pt>
                <c:pt idx="423">
                  <c:v>5.7436905105583615E-2</c:v>
                </c:pt>
                <c:pt idx="424">
                  <c:v>5.7436905105583615E-2</c:v>
                </c:pt>
                <c:pt idx="425">
                  <c:v>5.7436905105583615E-2</c:v>
                </c:pt>
                <c:pt idx="426">
                  <c:v>5.782736373322131E-2</c:v>
                </c:pt>
                <c:pt idx="427">
                  <c:v>5.782736373322131E-2</c:v>
                </c:pt>
                <c:pt idx="428">
                  <c:v>5.782736373322131E-2</c:v>
                </c:pt>
                <c:pt idx="429">
                  <c:v>5.782736373322131E-2</c:v>
                </c:pt>
                <c:pt idx="430">
                  <c:v>5.782736373322131E-2</c:v>
                </c:pt>
                <c:pt idx="431">
                  <c:v>5.782736373322131E-2</c:v>
                </c:pt>
                <c:pt idx="432">
                  <c:v>5.782736373322131E-2</c:v>
                </c:pt>
                <c:pt idx="433">
                  <c:v>5.782736373322131E-2</c:v>
                </c:pt>
                <c:pt idx="434">
                  <c:v>5.8217822360859005E-2</c:v>
                </c:pt>
                <c:pt idx="435">
                  <c:v>5.8217822360859005E-2</c:v>
                </c:pt>
                <c:pt idx="436">
                  <c:v>5.8217822360859005E-2</c:v>
                </c:pt>
                <c:pt idx="437">
                  <c:v>5.8217822360859005E-2</c:v>
                </c:pt>
                <c:pt idx="438">
                  <c:v>5.8608443273878097E-2</c:v>
                </c:pt>
                <c:pt idx="439">
                  <c:v>5.8608443273878097E-2</c:v>
                </c:pt>
                <c:pt idx="440">
                  <c:v>5.8608443273878097E-2</c:v>
                </c:pt>
                <c:pt idx="441">
                  <c:v>5.8999064186897189E-2</c:v>
                </c:pt>
                <c:pt idx="442">
                  <c:v>5.8999064186897189E-2</c:v>
                </c:pt>
                <c:pt idx="443">
                  <c:v>5.9389685099916281E-2</c:v>
                </c:pt>
                <c:pt idx="444">
                  <c:v>5.9780306012935373E-2</c:v>
                </c:pt>
                <c:pt idx="445">
                  <c:v>5.9780306012935373E-2</c:v>
                </c:pt>
                <c:pt idx="446">
                  <c:v>5.9780306012935373E-2</c:v>
                </c:pt>
                <c:pt idx="447">
                  <c:v>5.9780306012935373E-2</c:v>
                </c:pt>
                <c:pt idx="448">
                  <c:v>6.0561547838973558E-2</c:v>
                </c:pt>
                <c:pt idx="449">
                  <c:v>6.0561547838973558E-2</c:v>
                </c:pt>
                <c:pt idx="450">
                  <c:v>6.095216875199265E-2</c:v>
                </c:pt>
                <c:pt idx="451">
                  <c:v>6.095216875199265E-2</c:v>
                </c:pt>
                <c:pt idx="452">
                  <c:v>6.095216875199265E-2</c:v>
                </c:pt>
                <c:pt idx="453">
                  <c:v>6.095216875199265E-2</c:v>
                </c:pt>
                <c:pt idx="454">
                  <c:v>6.095216875199265E-2</c:v>
                </c:pt>
                <c:pt idx="455">
                  <c:v>6.095216875199265E-2</c:v>
                </c:pt>
                <c:pt idx="456">
                  <c:v>6.1342952559470885E-2</c:v>
                </c:pt>
                <c:pt idx="457">
                  <c:v>6.1342952559470885E-2</c:v>
                </c:pt>
                <c:pt idx="458">
                  <c:v>6.1733736366949121E-2</c:v>
                </c:pt>
                <c:pt idx="459">
                  <c:v>6.1733736366949121E-2</c:v>
                </c:pt>
                <c:pt idx="460">
                  <c:v>6.2124520174427357E-2</c:v>
                </c:pt>
                <c:pt idx="461">
                  <c:v>6.2124520174427357E-2</c:v>
                </c:pt>
                <c:pt idx="462">
                  <c:v>6.2124520174427357E-2</c:v>
                </c:pt>
                <c:pt idx="463">
                  <c:v>6.2906414395156901E-2</c:v>
                </c:pt>
                <c:pt idx="464">
                  <c:v>6.3297361505521677E-2</c:v>
                </c:pt>
                <c:pt idx="465">
                  <c:v>6.3297361505521677E-2</c:v>
                </c:pt>
                <c:pt idx="466">
                  <c:v>6.3297361505521677E-2</c:v>
                </c:pt>
                <c:pt idx="467">
                  <c:v>6.3297361505521677E-2</c:v>
                </c:pt>
                <c:pt idx="468">
                  <c:v>6.3297361505521677E-2</c:v>
                </c:pt>
                <c:pt idx="469">
                  <c:v>6.3688308615886452E-2</c:v>
                </c:pt>
                <c:pt idx="470">
                  <c:v>6.4079255726251227E-2</c:v>
                </c:pt>
                <c:pt idx="471">
                  <c:v>6.4079255726251227E-2</c:v>
                </c:pt>
                <c:pt idx="472">
                  <c:v>6.4470366618396627E-2</c:v>
                </c:pt>
                <c:pt idx="473">
                  <c:v>6.4470366618396627E-2</c:v>
                </c:pt>
                <c:pt idx="474">
                  <c:v>6.486164149833748E-2</c:v>
                </c:pt>
                <c:pt idx="475">
                  <c:v>6.486164149833748E-2</c:v>
                </c:pt>
                <c:pt idx="476">
                  <c:v>6.486164149833748E-2</c:v>
                </c:pt>
                <c:pt idx="477">
                  <c:v>6.486164149833748E-2</c:v>
                </c:pt>
                <c:pt idx="478">
                  <c:v>6.564451964670423E-2</c:v>
                </c:pt>
                <c:pt idx="479">
                  <c:v>6.564451964670423E-2</c:v>
                </c:pt>
                <c:pt idx="480">
                  <c:v>6.564451964670423E-2</c:v>
                </c:pt>
                <c:pt idx="481">
                  <c:v>6.642739779507098E-2</c:v>
                </c:pt>
                <c:pt idx="482">
                  <c:v>6.642739779507098E-2</c:v>
                </c:pt>
                <c:pt idx="483">
                  <c:v>6.642739779507098E-2</c:v>
                </c:pt>
                <c:pt idx="484">
                  <c:v>6.642739779507098E-2</c:v>
                </c:pt>
                <c:pt idx="485">
                  <c:v>6.642739779507098E-2</c:v>
                </c:pt>
                <c:pt idx="486">
                  <c:v>6.642739779507098E-2</c:v>
                </c:pt>
                <c:pt idx="487">
                  <c:v>6.642739779507098E-2</c:v>
                </c:pt>
                <c:pt idx="488">
                  <c:v>6.642739779507098E-2</c:v>
                </c:pt>
                <c:pt idx="489">
                  <c:v>6.642739779507098E-2</c:v>
                </c:pt>
                <c:pt idx="490">
                  <c:v>6.642739779507098E-2</c:v>
                </c:pt>
                <c:pt idx="491">
                  <c:v>6.642739779507098E-2</c:v>
                </c:pt>
                <c:pt idx="492">
                  <c:v>6.642739779507098E-2</c:v>
                </c:pt>
                <c:pt idx="493">
                  <c:v>6.6819331110509639E-2</c:v>
                </c:pt>
                <c:pt idx="494">
                  <c:v>6.7211264425948297E-2</c:v>
                </c:pt>
                <c:pt idx="495">
                  <c:v>6.7211264425948297E-2</c:v>
                </c:pt>
                <c:pt idx="496">
                  <c:v>6.7211264425948297E-2</c:v>
                </c:pt>
                <c:pt idx="497">
                  <c:v>6.7211264425948297E-2</c:v>
                </c:pt>
                <c:pt idx="498">
                  <c:v>6.7603859232214694E-2</c:v>
                </c:pt>
                <c:pt idx="499">
                  <c:v>6.7603859232214694E-2</c:v>
                </c:pt>
                <c:pt idx="500">
                  <c:v>6.7603859232214694E-2</c:v>
                </c:pt>
                <c:pt idx="501">
                  <c:v>6.7603859232214694E-2</c:v>
                </c:pt>
                <c:pt idx="502">
                  <c:v>6.7997118046610086E-2</c:v>
                </c:pt>
                <c:pt idx="503">
                  <c:v>6.7997118046610086E-2</c:v>
                </c:pt>
                <c:pt idx="504">
                  <c:v>6.7997118046610086E-2</c:v>
                </c:pt>
                <c:pt idx="505">
                  <c:v>6.7997118046610086E-2</c:v>
                </c:pt>
                <c:pt idx="506">
                  <c:v>6.8391377519566282E-2</c:v>
                </c:pt>
                <c:pt idx="507">
                  <c:v>6.8785804335252929E-2</c:v>
                </c:pt>
                <c:pt idx="508">
                  <c:v>6.8785804335252929E-2</c:v>
                </c:pt>
                <c:pt idx="509">
                  <c:v>6.8785804335252929E-2</c:v>
                </c:pt>
                <c:pt idx="510">
                  <c:v>6.8785804335252929E-2</c:v>
                </c:pt>
                <c:pt idx="511">
                  <c:v>6.8785804335252929E-2</c:v>
                </c:pt>
                <c:pt idx="512">
                  <c:v>6.918174429729132E-2</c:v>
                </c:pt>
                <c:pt idx="513">
                  <c:v>6.918174429729132E-2</c:v>
                </c:pt>
                <c:pt idx="514">
                  <c:v>6.918174429729132E-2</c:v>
                </c:pt>
                <c:pt idx="515">
                  <c:v>6.957886970831785E-2</c:v>
                </c:pt>
                <c:pt idx="516">
                  <c:v>6.957886970831785E-2</c:v>
                </c:pt>
                <c:pt idx="517">
                  <c:v>6.957886970831785E-2</c:v>
                </c:pt>
                <c:pt idx="518">
                  <c:v>6.9977017321174562E-2</c:v>
                </c:pt>
                <c:pt idx="519">
                  <c:v>7.0773654451235651E-2</c:v>
                </c:pt>
                <c:pt idx="520">
                  <c:v>7.1172658885512913E-2</c:v>
                </c:pt>
                <c:pt idx="521">
                  <c:v>7.1571663319790174E-2</c:v>
                </c:pt>
                <c:pt idx="522">
                  <c:v>7.1571663319790174E-2</c:v>
                </c:pt>
                <c:pt idx="523">
                  <c:v>7.1571663319790174E-2</c:v>
                </c:pt>
                <c:pt idx="524">
                  <c:v>7.1571663319790174E-2</c:v>
                </c:pt>
                <c:pt idx="525">
                  <c:v>7.1571663319790174E-2</c:v>
                </c:pt>
                <c:pt idx="526">
                  <c:v>7.1571663319790174E-2</c:v>
                </c:pt>
                <c:pt idx="527">
                  <c:v>7.1571663319790174E-2</c:v>
                </c:pt>
                <c:pt idx="528">
                  <c:v>7.1571663319790174E-2</c:v>
                </c:pt>
                <c:pt idx="529">
                  <c:v>7.1972220972020939E-2</c:v>
                </c:pt>
                <c:pt idx="530">
                  <c:v>7.2773683079644574E-2</c:v>
                </c:pt>
                <c:pt idx="531">
                  <c:v>7.2773683079644574E-2</c:v>
                </c:pt>
                <c:pt idx="532">
                  <c:v>7.2773683079644574E-2</c:v>
                </c:pt>
                <c:pt idx="533">
                  <c:v>7.2773683079644574E-2</c:v>
                </c:pt>
                <c:pt idx="534">
                  <c:v>7.2773683079644574E-2</c:v>
                </c:pt>
                <c:pt idx="535">
                  <c:v>7.3175982893562655E-2</c:v>
                </c:pt>
                <c:pt idx="536">
                  <c:v>7.3175982893562655E-2</c:v>
                </c:pt>
                <c:pt idx="537">
                  <c:v>7.3578633142858715E-2</c:v>
                </c:pt>
                <c:pt idx="538">
                  <c:v>7.3578633142858715E-2</c:v>
                </c:pt>
                <c:pt idx="539">
                  <c:v>7.3578633142858715E-2</c:v>
                </c:pt>
                <c:pt idx="540">
                  <c:v>7.3578633142858715E-2</c:v>
                </c:pt>
                <c:pt idx="541">
                  <c:v>7.39823388318646E-2</c:v>
                </c:pt>
                <c:pt idx="542">
                  <c:v>7.39823388318646E-2</c:v>
                </c:pt>
                <c:pt idx="543">
                  <c:v>7.39823388318646E-2</c:v>
                </c:pt>
                <c:pt idx="544">
                  <c:v>7.39823388318646E-2</c:v>
                </c:pt>
                <c:pt idx="545">
                  <c:v>7.39823388318646E-2</c:v>
                </c:pt>
                <c:pt idx="546">
                  <c:v>7.39823388318646E-2</c:v>
                </c:pt>
                <c:pt idx="547">
                  <c:v>7.39823388318646E-2</c:v>
                </c:pt>
                <c:pt idx="548">
                  <c:v>7.39823388318646E-2</c:v>
                </c:pt>
                <c:pt idx="549">
                  <c:v>7.4800115384715815E-2</c:v>
                </c:pt>
                <c:pt idx="550">
                  <c:v>7.4800115384715815E-2</c:v>
                </c:pt>
                <c:pt idx="551">
                  <c:v>7.4800115384715815E-2</c:v>
                </c:pt>
                <c:pt idx="552">
                  <c:v>7.5211922988416224E-2</c:v>
                </c:pt>
                <c:pt idx="553">
                  <c:v>7.5211922988416224E-2</c:v>
                </c:pt>
                <c:pt idx="554">
                  <c:v>7.5211922988416224E-2</c:v>
                </c:pt>
                <c:pt idx="555">
                  <c:v>7.5211922988416224E-2</c:v>
                </c:pt>
                <c:pt idx="556">
                  <c:v>7.5211922988416224E-2</c:v>
                </c:pt>
                <c:pt idx="557">
                  <c:v>7.5211922988416224E-2</c:v>
                </c:pt>
                <c:pt idx="558">
                  <c:v>7.5211922988416224E-2</c:v>
                </c:pt>
                <c:pt idx="559">
                  <c:v>7.5211922988416224E-2</c:v>
                </c:pt>
                <c:pt idx="560">
                  <c:v>7.5627815248239902E-2</c:v>
                </c:pt>
                <c:pt idx="561">
                  <c:v>7.5627815248239902E-2</c:v>
                </c:pt>
                <c:pt idx="562">
                  <c:v>7.5627815248239902E-2</c:v>
                </c:pt>
                <c:pt idx="563">
                  <c:v>7.5627815248239902E-2</c:v>
                </c:pt>
                <c:pt idx="564">
                  <c:v>7.5627815248239902E-2</c:v>
                </c:pt>
                <c:pt idx="565">
                  <c:v>7.5627815248239902E-2</c:v>
                </c:pt>
                <c:pt idx="566">
                  <c:v>7.6046160593080683E-2</c:v>
                </c:pt>
                <c:pt idx="567">
                  <c:v>7.6046160593080683E-2</c:v>
                </c:pt>
                <c:pt idx="568">
                  <c:v>7.6046160593080683E-2</c:v>
                </c:pt>
                <c:pt idx="569">
                  <c:v>7.6465458021091337E-2</c:v>
                </c:pt>
                <c:pt idx="570">
                  <c:v>7.6465458021091337E-2</c:v>
                </c:pt>
                <c:pt idx="571">
                  <c:v>7.6465458021091337E-2</c:v>
                </c:pt>
                <c:pt idx="572">
                  <c:v>7.6465458021091337E-2</c:v>
                </c:pt>
                <c:pt idx="573">
                  <c:v>7.6885520590393983E-2</c:v>
                </c:pt>
                <c:pt idx="574">
                  <c:v>7.7305774969088997E-2</c:v>
                </c:pt>
                <c:pt idx="575">
                  <c:v>7.7305774969088997E-2</c:v>
                </c:pt>
                <c:pt idx="576">
                  <c:v>7.7726798692184365E-2</c:v>
                </c:pt>
                <c:pt idx="577">
                  <c:v>7.814801528001776E-2</c:v>
                </c:pt>
                <c:pt idx="578">
                  <c:v>7.814801528001776E-2</c:v>
                </c:pt>
                <c:pt idx="579">
                  <c:v>7.814801528001776E-2</c:v>
                </c:pt>
                <c:pt idx="580">
                  <c:v>7.814801528001776E-2</c:v>
                </c:pt>
                <c:pt idx="581">
                  <c:v>7.814801528001776E-2</c:v>
                </c:pt>
                <c:pt idx="582">
                  <c:v>7.814801528001776E-2</c:v>
                </c:pt>
                <c:pt idx="583">
                  <c:v>7.814801528001776E-2</c:v>
                </c:pt>
                <c:pt idx="584">
                  <c:v>7.814801528001776E-2</c:v>
                </c:pt>
                <c:pt idx="585">
                  <c:v>7.814801528001776E-2</c:v>
                </c:pt>
                <c:pt idx="586">
                  <c:v>7.814801528001776E-2</c:v>
                </c:pt>
                <c:pt idx="587">
                  <c:v>7.8572735517842371E-2</c:v>
                </c:pt>
                <c:pt idx="588">
                  <c:v>7.8572735517842371E-2</c:v>
                </c:pt>
                <c:pt idx="589">
                  <c:v>7.8572735517842371E-2</c:v>
                </c:pt>
                <c:pt idx="590">
                  <c:v>7.8572735517842371E-2</c:v>
                </c:pt>
                <c:pt idx="591">
                  <c:v>7.8572735517842371E-2</c:v>
                </c:pt>
                <c:pt idx="592">
                  <c:v>7.8572735517842371E-2</c:v>
                </c:pt>
                <c:pt idx="593">
                  <c:v>7.8998045644886189E-2</c:v>
                </c:pt>
                <c:pt idx="594">
                  <c:v>7.8998045644886189E-2</c:v>
                </c:pt>
                <c:pt idx="595">
                  <c:v>7.8998045644886189E-2</c:v>
                </c:pt>
                <c:pt idx="596">
                  <c:v>7.8998045644886189E-2</c:v>
                </c:pt>
                <c:pt idx="597">
                  <c:v>7.9425136139903679E-2</c:v>
                </c:pt>
                <c:pt idx="598">
                  <c:v>7.9425136139903679E-2</c:v>
                </c:pt>
                <c:pt idx="599">
                  <c:v>7.9425136139903679E-2</c:v>
                </c:pt>
                <c:pt idx="600">
                  <c:v>7.9425136139903679E-2</c:v>
                </c:pt>
                <c:pt idx="601">
                  <c:v>7.9853422408588962E-2</c:v>
                </c:pt>
                <c:pt idx="602">
                  <c:v>7.9853422408588962E-2</c:v>
                </c:pt>
                <c:pt idx="603">
                  <c:v>7.9853422408588962E-2</c:v>
                </c:pt>
                <c:pt idx="604">
                  <c:v>7.9853422408588962E-2</c:v>
                </c:pt>
                <c:pt idx="605">
                  <c:v>7.9853422408588962E-2</c:v>
                </c:pt>
                <c:pt idx="606">
                  <c:v>8.0282912104601922E-2</c:v>
                </c:pt>
                <c:pt idx="607">
                  <c:v>8.0282912104601922E-2</c:v>
                </c:pt>
                <c:pt idx="608">
                  <c:v>8.0282912104601922E-2</c:v>
                </c:pt>
                <c:pt idx="609">
                  <c:v>8.0282912104601922E-2</c:v>
                </c:pt>
                <c:pt idx="610">
                  <c:v>8.0282912104601922E-2</c:v>
                </c:pt>
                <c:pt idx="611">
                  <c:v>8.0282912104601922E-2</c:v>
                </c:pt>
                <c:pt idx="612">
                  <c:v>8.0713006431815268E-2</c:v>
                </c:pt>
                <c:pt idx="613">
                  <c:v>8.0713006431815268E-2</c:v>
                </c:pt>
                <c:pt idx="614">
                  <c:v>8.0713006431815268E-2</c:v>
                </c:pt>
                <c:pt idx="615">
                  <c:v>8.0713006431815268E-2</c:v>
                </c:pt>
                <c:pt idx="616">
                  <c:v>8.0713006431815268E-2</c:v>
                </c:pt>
                <c:pt idx="617">
                  <c:v>8.0713006431815268E-2</c:v>
                </c:pt>
                <c:pt idx="618">
                  <c:v>8.0713006431815268E-2</c:v>
                </c:pt>
                <c:pt idx="619">
                  <c:v>8.0713006431815268E-2</c:v>
                </c:pt>
                <c:pt idx="620">
                  <c:v>8.0713006431815268E-2</c:v>
                </c:pt>
                <c:pt idx="621">
                  <c:v>8.0713006431815268E-2</c:v>
                </c:pt>
                <c:pt idx="622">
                  <c:v>8.0713006431815268E-2</c:v>
                </c:pt>
                <c:pt idx="623">
                  <c:v>8.114656105413634E-2</c:v>
                </c:pt>
                <c:pt idx="624">
                  <c:v>8.114656105413634E-2</c:v>
                </c:pt>
                <c:pt idx="625">
                  <c:v>8.114656105413634E-2</c:v>
                </c:pt>
                <c:pt idx="626">
                  <c:v>8.114656105413634E-2</c:v>
                </c:pt>
                <c:pt idx="627">
                  <c:v>8.114656105413634E-2</c:v>
                </c:pt>
                <c:pt idx="628">
                  <c:v>8.114656105413634E-2</c:v>
                </c:pt>
                <c:pt idx="629">
                  <c:v>8.1581144519889598E-2</c:v>
                </c:pt>
                <c:pt idx="630">
                  <c:v>8.2016141087796618E-2</c:v>
                </c:pt>
                <c:pt idx="631">
                  <c:v>8.2016141087796618E-2</c:v>
                </c:pt>
                <c:pt idx="632">
                  <c:v>8.2016141087796618E-2</c:v>
                </c:pt>
                <c:pt idx="633">
                  <c:v>8.2016141087796618E-2</c:v>
                </c:pt>
                <c:pt idx="634">
                  <c:v>8.2451759079372078E-2</c:v>
                </c:pt>
                <c:pt idx="635">
                  <c:v>8.2451759079372078E-2</c:v>
                </c:pt>
                <c:pt idx="636">
                  <c:v>8.2451759079372078E-2</c:v>
                </c:pt>
                <c:pt idx="637">
                  <c:v>8.2451759079372078E-2</c:v>
                </c:pt>
                <c:pt idx="638">
                  <c:v>8.2451759079372078E-2</c:v>
                </c:pt>
                <c:pt idx="639">
                  <c:v>8.2451759079372078E-2</c:v>
                </c:pt>
                <c:pt idx="640">
                  <c:v>8.2451759079372078E-2</c:v>
                </c:pt>
                <c:pt idx="641">
                  <c:v>8.2888625856398779E-2</c:v>
                </c:pt>
                <c:pt idx="642">
                  <c:v>8.2888625856398779E-2</c:v>
                </c:pt>
                <c:pt idx="643">
                  <c:v>8.2888625856398779E-2</c:v>
                </c:pt>
                <c:pt idx="644">
                  <c:v>8.2888625856398779E-2</c:v>
                </c:pt>
                <c:pt idx="645">
                  <c:v>8.2888625856398779E-2</c:v>
                </c:pt>
                <c:pt idx="646">
                  <c:v>8.2888625856398779E-2</c:v>
                </c:pt>
                <c:pt idx="647">
                  <c:v>8.2888625856398779E-2</c:v>
                </c:pt>
                <c:pt idx="648">
                  <c:v>8.2888625856398779E-2</c:v>
                </c:pt>
                <c:pt idx="649">
                  <c:v>8.332738019991287E-2</c:v>
                </c:pt>
                <c:pt idx="650">
                  <c:v>8.332738019991287E-2</c:v>
                </c:pt>
                <c:pt idx="651">
                  <c:v>8.332738019991287E-2</c:v>
                </c:pt>
                <c:pt idx="652">
                  <c:v>8.332738019991287E-2</c:v>
                </c:pt>
                <c:pt idx="653">
                  <c:v>8.332738019991287E-2</c:v>
                </c:pt>
                <c:pt idx="654">
                  <c:v>8.332738019991287E-2</c:v>
                </c:pt>
                <c:pt idx="655">
                  <c:v>8.332738019991287E-2</c:v>
                </c:pt>
                <c:pt idx="656">
                  <c:v>8.332738019991287E-2</c:v>
                </c:pt>
                <c:pt idx="657">
                  <c:v>8.332738019991287E-2</c:v>
                </c:pt>
                <c:pt idx="658">
                  <c:v>8.332738019991287E-2</c:v>
                </c:pt>
                <c:pt idx="659">
                  <c:v>8.3768252083694886E-2</c:v>
                </c:pt>
                <c:pt idx="660">
                  <c:v>8.3768252083694886E-2</c:v>
                </c:pt>
                <c:pt idx="661">
                  <c:v>8.4209336949063268E-2</c:v>
                </c:pt>
                <c:pt idx="662">
                  <c:v>8.4209336949063268E-2</c:v>
                </c:pt>
                <c:pt idx="663">
                  <c:v>8.4651276526723759E-2</c:v>
                </c:pt>
                <c:pt idx="664">
                  <c:v>8.4651276526723759E-2</c:v>
                </c:pt>
                <c:pt idx="665">
                  <c:v>8.4651276526723759E-2</c:v>
                </c:pt>
                <c:pt idx="666">
                  <c:v>8.5093430430076625E-2</c:v>
                </c:pt>
                <c:pt idx="667">
                  <c:v>8.5093430430076625E-2</c:v>
                </c:pt>
                <c:pt idx="668">
                  <c:v>8.5535798971246649E-2</c:v>
                </c:pt>
                <c:pt idx="669">
                  <c:v>8.5535798971246649E-2</c:v>
                </c:pt>
                <c:pt idx="670">
                  <c:v>8.5535798971246649E-2</c:v>
                </c:pt>
                <c:pt idx="671">
                  <c:v>8.5535798971246649E-2</c:v>
                </c:pt>
                <c:pt idx="672">
                  <c:v>8.5535798971246649E-2</c:v>
                </c:pt>
                <c:pt idx="673">
                  <c:v>8.5535798971246649E-2</c:v>
                </c:pt>
                <c:pt idx="674">
                  <c:v>8.5535798971246649E-2</c:v>
                </c:pt>
                <c:pt idx="675">
                  <c:v>8.5535798971246649E-2</c:v>
                </c:pt>
                <c:pt idx="676">
                  <c:v>8.5535798971246649E-2</c:v>
                </c:pt>
                <c:pt idx="677">
                  <c:v>8.5535798971246649E-2</c:v>
                </c:pt>
                <c:pt idx="678">
                  <c:v>8.5535798971246649E-2</c:v>
                </c:pt>
                <c:pt idx="679">
                  <c:v>8.5535798971246649E-2</c:v>
                </c:pt>
                <c:pt idx="680">
                  <c:v>8.5535798971246649E-2</c:v>
                </c:pt>
                <c:pt idx="681">
                  <c:v>8.5535798971246649E-2</c:v>
                </c:pt>
                <c:pt idx="682">
                  <c:v>8.5535798971246649E-2</c:v>
                </c:pt>
                <c:pt idx="683">
                  <c:v>8.5535798971246649E-2</c:v>
                </c:pt>
                <c:pt idx="684">
                  <c:v>8.5983824955638721E-2</c:v>
                </c:pt>
                <c:pt idx="685">
                  <c:v>8.5983824955638721E-2</c:v>
                </c:pt>
                <c:pt idx="686">
                  <c:v>8.5983824955638721E-2</c:v>
                </c:pt>
                <c:pt idx="687">
                  <c:v>8.6433400437012392E-2</c:v>
                </c:pt>
                <c:pt idx="688">
                  <c:v>8.7334332778586363E-2</c:v>
                </c:pt>
                <c:pt idx="689">
                  <c:v>8.7334332778586363E-2</c:v>
                </c:pt>
                <c:pt idx="690">
                  <c:v>8.7785469951613848E-2</c:v>
                </c:pt>
                <c:pt idx="691">
                  <c:v>8.7785469951613848E-2</c:v>
                </c:pt>
                <c:pt idx="692">
                  <c:v>8.8238181381974923E-2</c:v>
                </c:pt>
                <c:pt idx="693">
                  <c:v>8.8238181381974923E-2</c:v>
                </c:pt>
                <c:pt idx="694">
                  <c:v>8.9146776394861779E-2</c:v>
                </c:pt>
                <c:pt idx="695">
                  <c:v>8.9146776394861779E-2</c:v>
                </c:pt>
                <c:pt idx="696">
                  <c:v>8.9146776394861779E-2</c:v>
                </c:pt>
                <c:pt idx="697">
                  <c:v>8.9146776394861779E-2</c:v>
                </c:pt>
                <c:pt idx="698">
                  <c:v>9.006178933417669E-2</c:v>
                </c:pt>
                <c:pt idx="699">
                  <c:v>9.006178933417669E-2</c:v>
                </c:pt>
                <c:pt idx="700">
                  <c:v>9.006178933417669E-2</c:v>
                </c:pt>
                <c:pt idx="701">
                  <c:v>9.006178933417669E-2</c:v>
                </c:pt>
                <c:pt idx="702">
                  <c:v>9.006178933417669E-2</c:v>
                </c:pt>
                <c:pt idx="703">
                  <c:v>9.006178933417669E-2</c:v>
                </c:pt>
                <c:pt idx="704">
                  <c:v>9.006178933417669E-2</c:v>
                </c:pt>
                <c:pt idx="705">
                  <c:v>9.006178933417669E-2</c:v>
                </c:pt>
                <c:pt idx="706">
                  <c:v>9.006178933417669E-2</c:v>
                </c:pt>
                <c:pt idx="707">
                  <c:v>9.052185170589927E-2</c:v>
                </c:pt>
                <c:pt idx="708">
                  <c:v>9.052185170589927E-2</c:v>
                </c:pt>
                <c:pt idx="709">
                  <c:v>9.052185170589927E-2</c:v>
                </c:pt>
                <c:pt idx="710">
                  <c:v>9.0984263732227177E-2</c:v>
                </c:pt>
                <c:pt idx="711">
                  <c:v>9.0984263732227177E-2</c:v>
                </c:pt>
                <c:pt idx="712">
                  <c:v>9.1447622838998155E-2</c:v>
                </c:pt>
                <c:pt idx="713">
                  <c:v>9.1447622838998155E-2</c:v>
                </c:pt>
                <c:pt idx="714">
                  <c:v>9.1447622838998155E-2</c:v>
                </c:pt>
                <c:pt idx="715">
                  <c:v>9.1447622838998155E-2</c:v>
                </c:pt>
                <c:pt idx="716">
                  <c:v>9.1447622838998155E-2</c:v>
                </c:pt>
                <c:pt idx="717">
                  <c:v>9.1447622838998155E-2</c:v>
                </c:pt>
                <c:pt idx="718">
                  <c:v>9.1447622838998155E-2</c:v>
                </c:pt>
                <c:pt idx="719">
                  <c:v>9.1447622838998155E-2</c:v>
                </c:pt>
                <c:pt idx="720">
                  <c:v>9.1914088530806792E-2</c:v>
                </c:pt>
                <c:pt idx="721">
                  <c:v>9.2381036108660677E-2</c:v>
                </c:pt>
                <c:pt idx="722">
                  <c:v>9.2848225127868167E-2</c:v>
                </c:pt>
                <c:pt idx="723">
                  <c:v>9.3316140347623644E-2</c:v>
                </c:pt>
                <c:pt idx="724">
                  <c:v>9.3316140347623644E-2</c:v>
                </c:pt>
                <c:pt idx="725">
                  <c:v>9.3316140347623644E-2</c:v>
                </c:pt>
                <c:pt idx="726">
                  <c:v>9.3785515521262908E-2</c:v>
                </c:pt>
                <c:pt idx="727">
                  <c:v>9.4255869579518731E-2</c:v>
                </c:pt>
                <c:pt idx="728">
                  <c:v>9.4255869579518731E-2</c:v>
                </c:pt>
                <c:pt idx="729">
                  <c:v>9.4255869579518731E-2</c:v>
                </c:pt>
                <c:pt idx="730">
                  <c:v>9.5201510617459392E-2</c:v>
                </c:pt>
                <c:pt idx="731">
                  <c:v>9.5201510617459392E-2</c:v>
                </c:pt>
                <c:pt idx="732">
                  <c:v>9.5201510617459392E-2</c:v>
                </c:pt>
                <c:pt idx="733">
                  <c:v>9.5201510617459392E-2</c:v>
                </c:pt>
                <c:pt idx="734">
                  <c:v>9.5676575537627373E-2</c:v>
                </c:pt>
                <c:pt idx="735">
                  <c:v>9.5676575537627373E-2</c:v>
                </c:pt>
                <c:pt idx="736">
                  <c:v>9.5676575537627373E-2</c:v>
                </c:pt>
                <c:pt idx="737">
                  <c:v>9.5676575537627373E-2</c:v>
                </c:pt>
                <c:pt idx="738">
                  <c:v>9.5676575537627373E-2</c:v>
                </c:pt>
                <c:pt idx="739">
                  <c:v>9.5676575537627373E-2</c:v>
                </c:pt>
                <c:pt idx="740">
                  <c:v>9.5676575537627373E-2</c:v>
                </c:pt>
                <c:pt idx="741">
                  <c:v>9.5676575537627373E-2</c:v>
                </c:pt>
                <c:pt idx="742">
                  <c:v>9.5676575537627373E-2</c:v>
                </c:pt>
                <c:pt idx="743">
                  <c:v>9.5676575537627373E-2</c:v>
                </c:pt>
                <c:pt idx="744">
                  <c:v>9.615876584952246E-2</c:v>
                </c:pt>
                <c:pt idx="745">
                  <c:v>9.615876584952246E-2</c:v>
                </c:pt>
                <c:pt idx="746">
                  <c:v>9.615876584952246E-2</c:v>
                </c:pt>
                <c:pt idx="747">
                  <c:v>9.615876584952246E-2</c:v>
                </c:pt>
                <c:pt idx="748">
                  <c:v>9.615876584952246E-2</c:v>
                </c:pt>
                <c:pt idx="749">
                  <c:v>9.615876584952246E-2</c:v>
                </c:pt>
                <c:pt idx="750">
                  <c:v>9.615876584952246E-2</c:v>
                </c:pt>
                <c:pt idx="751">
                  <c:v>9.615876584952246E-2</c:v>
                </c:pt>
                <c:pt idx="752">
                  <c:v>9.615876584952246E-2</c:v>
                </c:pt>
                <c:pt idx="753">
                  <c:v>9.615876584952246E-2</c:v>
                </c:pt>
                <c:pt idx="754">
                  <c:v>9.615876584952246E-2</c:v>
                </c:pt>
                <c:pt idx="755">
                  <c:v>9.615876584952246E-2</c:v>
                </c:pt>
                <c:pt idx="756">
                  <c:v>9.615876584952246E-2</c:v>
                </c:pt>
                <c:pt idx="757">
                  <c:v>9.615876584952246E-2</c:v>
                </c:pt>
                <c:pt idx="758">
                  <c:v>9.615876584952246E-2</c:v>
                </c:pt>
                <c:pt idx="759">
                  <c:v>9.615876584952246E-2</c:v>
                </c:pt>
                <c:pt idx="760">
                  <c:v>9.615876584952246E-2</c:v>
                </c:pt>
                <c:pt idx="761">
                  <c:v>9.615876584952246E-2</c:v>
                </c:pt>
                <c:pt idx="762">
                  <c:v>9.615876584952246E-2</c:v>
                </c:pt>
                <c:pt idx="763">
                  <c:v>9.615876584952246E-2</c:v>
                </c:pt>
                <c:pt idx="764">
                  <c:v>9.6650717058144292E-2</c:v>
                </c:pt>
                <c:pt idx="765">
                  <c:v>9.6650717058144292E-2</c:v>
                </c:pt>
                <c:pt idx="766">
                  <c:v>9.6650717058144292E-2</c:v>
                </c:pt>
                <c:pt idx="767">
                  <c:v>9.6650717058144292E-2</c:v>
                </c:pt>
                <c:pt idx="768">
                  <c:v>9.6650717058144292E-2</c:v>
                </c:pt>
                <c:pt idx="769">
                  <c:v>9.6650717058144292E-2</c:v>
                </c:pt>
                <c:pt idx="770">
                  <c:v>9.6650717058144292E-2</c:v>
                </c:pt>
                <c:pt idx="771">
                  <c:v>9.6650717058144292E-2</c:v>
                </c:pt>
                <c:pt idx="772">
                  <c:v>9.6650717058144292E-2</c:v>
                </c:pt>
                <c:pt idx="773">
                  <c:v>9.6650717058144292E-2</c:v>
                </c:pt>
                <c:pt idx="774">
                  <c:v>9.6650717058144292E-2</c:v>
                </c:pt>
                <c:pt idx="775">
                  <c:v>9.6650717058144292E-2</c:v>
                </c:pt>
                <c:pt idx="776">
                  <c:v>9.6650717058144292E-2</c:v>
                </c:pt>
                <c:pt idx="777">
                  <c:v>9.6650717058144292E-2</c:v>
                </c:pt>
                <c:pt idx="778">
                  <c:v>9.6650717058144292E-2</c:v>
                </c:pt>
                <c:pt idx="779">
                  <c:v>9.6650717058144292E-2</c:v>
                </c:pt>
                <c:pt idx="780">
                  <c:v>9.6650717058144292E-2</c:v>
                </c:pt>
                <c:pt idx="781">
                  <c:v>9.7150051636767681E-2</c:v>
                </c:pt>
                <c:pt idx="782">
                  <c:v>9.7649942267260356E-2</c:v>
                </c:pt>
                <c:pt idx="783">
                  <c:v>9.7649942267260356E-2</c:v>
                </c:pt>
                <c:pt idx="784">
                  <c:v>9.7649942267260356E-2</c:v>
                </c:pt>
                <c:pt idx="785">
                  <c:v>9.8150390500241033E-2</c:v>
                </c:pt>
                <c:pt idx="786">
                  <c:v>9.8150390500241033E-2</c:v>
                </c:pt>
                <c:pt idx="787">
                  <c:v>9.8150390500241033E-2</c:v>
                </c:pt>
                <c:pt idx="788">
                  <c:v>9.8150390500241033E-2</c:v>
                </c:pt>
                <c:pt idx="789">
                  <c:v>9.8150390500241033E-2</c:v>
                </c:pt>
                <c:pt idx="790">
                  <c:v>9.8150390500241033E-2</c:v>
                </c:pt>
                <c:pt idx="791">
                  <c:v>9.8654212541533934E-2</c:v>
                </c:pt>
                <c:pt idx="792">
                  <c:v>9.8654212541533934E-2</c:v>
                </c:pt>
                <c:pt idx="793">
                  <c:v>9.8654212541533934E-2</c:v>
                </c:pt>
                <c:pt idx="794">
                  <c:v>9.8654212541533934E-2</c:v>
                </c:pt>
                <c:pt idx="795">
                  <c:v>9.915945459985416E-2</c:v>
                </c:pt>
                <c:pt idx="796">
                  <c:v>9.915945459985416E-2</c:v>
                </c:pt>
                <c:pt idx="797">
                  <c:v>9.915945459985416E-2</c:v>
                </c:pt>
                <c:pt idx="798">
                  <c:v>9.915945459985416E-2</c:v>
                </c:pt>
                <c:pt idx="799">
                  <c:v>9.915945459985416E-2</c:v>
                </c:pt>
                <c:pt idx="800">
                  <c:v>9.915945459985416E-2</c:v>
                </c:pt>
                <c:pt idx="801">
                  <c:v>9.915945459985416E-2</c:v>
                </c:pt>
                <c:pt idx="802">
                  <c:v>9.915945459985416E-2</c:v>
                </c:pt>
                <c:pt idx="803">
                  <c:v>9.915945459985416E-2</c:v>
                </c:pt>
                <c:pt idx="804">
                  <c:v>9.915945459985416E-2</c:v>
                </c:pt>
                <c:pt idx="805">
                  <c:v>9.915945459985416E-2</c:v>
                </c:pt>
                <c:pt idx="806">
                  <c:v>9.915945459985416E-2</c:v>
                </c:pt>
                <c:pt idx="807">
                  <c:v>9.967075264175014E-2</c:v>
                </c:pt>
                <c:pt idx="808">
                  <c:v>0.10018234285395577</c:v>
                </c:pt>
                <c:pt idx="809">
                  <c:v>0.10018234285395577</c:v>
                </c:pt>
                <c:pt idx="810">
                  <c:v>0.10018234285395577</c:v>
                </c:pt>
                <c:pt idx="811">
                  <c:v>0.10018234285395577</c:v>
                </c:pt>
                <c:pt idx="812">
                  <c:v>0.10018234285395577</c:v>
                </c:pt>
                <c:pt idx="813">
                  <c:v>0.10069539978121934</c:v>
                </c:pt>
                <c:pt idx="814">
                  <c:v>0.10069539978121934</c:v>
                </c:pt>
                <c:pt idx="815">
                  <c:v>0.10069539978121934</c:v>
                </c:pt>
                <c:pt idx="816">
                  <c:v>0.10069539978121934</c:v>
                </c:pt>
                <c:pt idx="817">
                  <c:v>0.10069539978121934</c:v>
                </c:pt>
                <c:pt idx="818">
                  <c:v>0.10069539978121934</c:v>
                </c:pt>
                <c:pt idx="819">
                  <c:v>0.10069539978121934</c:v>
                </c:pt>
                <c:pt idx="820">
                  <c:v>0.10121231204955483</c:v>
                </c:pt>
                <c:pt idx="821">
                  <c:v>0.10121231204955483</c:v>
                </c:pt>
                <c:pt idx="822">
                  <c:v>0.10121231204955483</c:v>
                </c:pt>
                <c:pt idx="823">
                  <c:v>0.10121231204955483</c:v>
                </c:pt>
                <c:pt idx="824">
                  <c:v>0.10121231204955483</c:v>
                </c:pt>
                <c:pt idx="825">
                  <c:v>0.10121231204955483</c:v>
                </c:pt>
                <c:pt idx="826">
                  <c:v>0.10121231204955483</c:v>
                </c:pt>
                <c:pt idx="827">
                  <c:v>0.10121231204955483</c:v>
                </c:pt>
                <c:pt idx="828">
                  <c:v>0.10121231204955483</c:v>
                </c:pt>
                <c:pt idx="829">
                  <c:v>0.10121231204955483</c:v>
                </c:pt>
                <c:pt idx="830">
                  <c:v>0.10121231204955483</c:v>
                </c:pt>
                <c:pt idx="831">
                  <c:v>0.10121231204955483</c:v>
                </c:pt>
                <c:pt idx="832">
                  <c:v>0.10121231204955483</c:v>
                </c:pt>
                <c:pt idx="833">
                  <c:v>0.10121231204955483</c:v>
                </c:pt>
                <c:pt idx="834">
                  <c:v>0.10121231204955483</c:v>
                </c:pt>
                <c:pt idx="835">
                  <c:v>0.10173742445375698</c:v>
                </c:pt>
                <c:pt idx="836">
                  <c:v>0.10226284574760866</c:v>
                </c:pt>
                <c:pt idx="837">
                  <c:v>0.10226284574760866</c:v>
                </c:pt>
                <c:pt idx="838">
                  <c:v>0.10226284574760866</c:v>
                </c:pt>
                <c:pt idx="839">
                  <c:v>0.10226284574760866</c:v>
                </c:pt>
                <c:pt idx="840">
                  <c:v>0.10226284574760866</c:v>
                </c:pt>
                <c:pt idx="841">
                  <c:v>0.10226284574760866</c:v>
                </c:pt>
                <c:pt idx="842">
                  <c:v>0.10226284574760866</c:v>
                </c:pt>
                <c:pt idx="843">
                  <c:v>0.10226284574760866</c:v>
                </c:pt>
                <c:pt idx="844">
                  <c:v>0.10226284574760866</c:v>
                </c:pt>
                <c:pt idx="845">
                  <c:v>0.10226284574760866</c:v>
                </c:pt>
                <c:pt idx="846">
                  <c:v>0.10226284574760866</c:v>
                </c:pt>
                <c:pt idx="847">
                  <c:v>0.10226284574760866</c:v>
                </c:pt>
                <c:pt idx="848">
                  <c:v>0.10279106514302523</c:v>
                </c:pt>
                <c:pt idx="849">
                  <c:v>0.10279106514302523</c:v>
                </c:pt>
                <c:pt idx="850">
                  <c:v>0.10279106514302523</c:v>
                </c:pt>
                <c:pt idx="851">
                  <c:v>0.10279106514302523</c:v>
                </c:pt>
                <c:pt idx="852">
                  <c:v>0.10279106514302523</c:v>
                </c:pt>
                <c:pt idx="853">
                  <c:v>0.10332116767354133</c:v>
                </c:pt>
                <c:pt idx="854">
                  <c:v>0.10385158555356992</c:v>
                </c:pt>
                <c:pt idx="855">
                  <c:v>0.10385158555356992</c:v>
                </c:pt>
                <c:pt idx="856">
                  <c:v>0.10385158555356992</c:v>
                </c:pt>
                <c:pt idx="857">
                  <c:v>0.10385158555356992</c:v>
                </c:pt>
                <c:pt idx="858">
                  <c:v>0.10438517958856874</c:v>
                </c:pt>
                <c:pt idx="859">
                  <c:v>0.10545364802817647</c:v>
                </c:pt>
                <c:pt idx="860">
                  <c:v>0.10545364802817647</c:v>
                </c:pt>
                <c:pt idx="861">
                  <c:v>0.10545364802817647</c:v>
                </c:pt>
                <c:pt idx="862">
                  <c:v>0.10545364802817647</c:v>
                </c:pt>
                <c:pt idx="863">
                  <c:v>0.10545364802817647</c:v>
                </c:pt>
                <c:pt idx="864">
                  <c:v>0.10545364802817647</c:v>
                </c:pt>
                <c:pt idx="865">
                  <c:v>0.10545364802817647</c:v>
                </c:pt>
                <c:pt idx="866">
                  <c:v>0.10545364802817647</c:v>
                </c:pt>
                <c:pt idx="867">
                  <c:v>0.10545364802817647</c:v>
                </c:pt>
                <c:pt idx="868">
                  <c:v>0.10545364802817647</c:v>
                </c:pt>
                <c:pt idx="869">
                  <c:v>0.10545364802817647</c:v>
                </c:pt>
                <c:pt idx="870">
                  <c:v>0.10545364802817647</c:v>
                </c:pt>
                <c:pt idx="871">
                  <c:v>0.10545364802817647</c:v>
                </c:pt>
                <c:pt idx="872">
                  <c:v>0.10545364802817647</c:v>
                </c:pt>
                <c:pt idx="873">
                  <c:v>0.10545364802817647</c:v>
                </c:pt>
                <c:pt idx="874">
                  <c:v>0.10545364802817647</c:v>
                </c:pt>
                <c:pt idx="875">
                  <c:v>0.10545364802817647</c:v>
                </c:pt>
                <c:pt idx="876">
                  <c:v>0.10545364802817647</c:v>
                </c:pt>
                <c:pt idx="877">
                  <c:v>0.10545364802817647</c:v>
                </c:pt>
                <c:pt idx="878">
                  <c:v>0.10545364802817647</c:v>
                </c:pt>
                <c:pt idx="879">
                  <c:v>0.10545364802817647</c:v>
                </c:pt>
                <c:pt idx="880">
                  <c:v>0.10545364802817647</c:v>
                </c:pt>
                <c:pt idx="881">
                  <c:v>0.10654976629801435</c:v>
                </c:pt>
                <c:pt idx="882">
                  <c:v>0.10654976629801435</c:v>
                </c:pt>
                <c:pt idx="883">
                  <c:v>0.10654976629801435</c:v>
                </c:pt>
                <c:pt idx="884">
                  <c:v>0.10654976629801435</c:v>
                </c:pt>
                <c:pt idx="885">
                  <c:v>0.10654976629801435</c:v>
                </c:pt>
                <c:pt idx="886">
                  <c:v>0.10654976629801435</c:v>
                </c:pt>
                <c:pt idx="887">
                  <c:v>0.10654976629801435</c:v>
                </c:pt>
                <c:pt idx="888">
                  <c:v>0.10654976629801435</c:v>
                </c:pt>
                <c:pt idx="889">
                  <c:v>0.10654976629801435</c:v>
                </c:pt>
                <c:pt idx="890">
                  <c:v>0.10710397955921436</c:v>
                </c:pt>
                <c:pt idx="891">
                  <c:v>0.10710397955921436</c:v>
                </c:pt>
                <c:pt idx="892">
                  <c:v>0.10710397955921436</c:v>
                </c:pt>
                <c:pt idx="893">
                  <c:v>0.10710397955921436</c:v>
                </c:pt>
                <c:pt idx="894">
                  <c:v>0.10710397955921436</c:v>
                </c:pt>
                <c:pt idx="895">
                  <c:v>0.10765923262015395</c:v>
                </c:pt>
                <c:pt idx="896">
                  <c:v>0.10765923262015395</c:v>
                </c:pt>
                <c:pt idx="897">
                  <c:v>0.10765923262015395</c:v>
                </c:pt>
                <c:pt idx="898">
                  <c:v>0.10765923262015395</c:v>
                </c:pt>
                <c:pt idx="899">
                  <c:v>0.10765923262015395</c:v>
                </c:pt>
                <c:pt idx="900">
                  <c:v>0.10765923262015395</c:v>
                </c:pt>
                <c:pt idx="901">
                  <c:v>0.10765923262015395</c:v>
                </c:pt>
                <c:pt idx="902">
                  <c:v>0.10765923262015395</c:v>
                </c:pt>
                <c:pt idx="903">
                  <c:v>0.10765923262015395</c:v>
                </c:pt>
                <c:pt idx="904">
                  <c:v>0.10765923262015395</c:v>
                </c:pt>
                <c:pt idx="905">
                  <c:v>0.10765923262015395</c:v>
                </c:pt>
                <c:pt idx="906">
                  <c:v>0.10765923262015395</c:v>
                </c:pt>
                <c:pt idx="907">
                  <c:v>0.10765923262015395</c:v>
                </c:pt>
                <c:pt idx="908">
                  <c:v>0.10765923262015395</c:v>
                </c:pt>
                <c:pt idx="909">
                  <c:v>0.10822295364231384</c:v>
                </c:pt>
                <c:pt idx="910">
                  <c:v>0.10822295364231384</c:v>
                </c:pt>
                <c:pt idx="911">
                  <c:v>0.10822295364231384</c:v>
                </c:pt>
                <c:pt idx="912">
                  <c:v>0.10822295364231384</c:v>
                </c:pt>
                <c:pt idx="913">
                  <c:v>0.10822295364231384</c:v>
                </c:pt>
                <c:pt idx="914">
                  <c:v>0.10822295364231384</c:v>
                </c:pt>
                <c:pt idx="915">
                  <c:v>0.10822295364231384</c:v>
                </c:pt>
                <c:pt idx="916">
                  <c:v>0.10822295364231384</c:v>
                </c:pt>
                <c:pt idx="917">
                  <c:v>0.10822295364231384</c:v>
                </c:pt>
                <c:pt idx="918">
                  <c:v>0.10822295364231384</c:v>
                </c:pt>
                <c:pt idx="919">
                  <c:v>0.10822295364231384</c:v>
                </c:pt>
                <c:pt idx="920">
                  <c:v>0.10879210550283749</c:v>
                </c:pt>
                <c:pt idx="921">
                  <c:v>0.10879210550283749</c:v>
                </c:pt>
                <c:pt idx="922">
                  <c:v>0.10879210550283749</c:v>
                </c:pt>
                <c:pt idx="923">
                  <c:v>0.10879210550283749</c:v>
                </c:pt>
                <c:pt idx="924">
                  <c:v>0.10879210550283749</c:v>
                </c:pt>
                <c:pt idx="925">
                  <c:v>0.10879210550283749</c:v>
                </c:pt>
                <c:pt idx="926">
                  <c:v>0.1093634605318535</c:v>
                </c:pt>
                <c:pt idx="927">
                  <c:v>0.1093634605318535</c:v>
                </c:pt>
                <c:pt idx="928">
                  <c:v>0.1093634605318535</c:v>
                </c:pt>
                <c:pt idx="929">
                  <c:v>0.1093634605318535</c:v>
                </c:pt>
                <c:pt idx="930">
                  <c:v>0.1093634605318535</c:v>
                </c:pt>
                <c:pt idx="931">
                  <c:v>0.1093634605318535</c:v>
                </c:pt>
                <c:pt idx="932">
                  <c:v>0.10993852806918021</c:v>
                </c:pt>
                <c:pt idx="933">
                  <c:v>0.10993852806918021</c:v>
                </c:pt>
                <c:pt idx="934">
                  <c:v>0.10993852806918021</c:v>
                </c:pt>
                <c:pt idx="935">
                  <c:v>0.10993852806918021</c:v>
                </c:pt>
                <c:pt idx="936">
                  <c:v>0.10993852806918021</c:v>
                </c:pt>
                <c:pt idx="937">
                  <c:v>0.10993852806918021</c:v>
                </c:pt>
                <c:pt idx="938">
                  <c:v>0.10993852806918021</c:v>
                </c:pt>
                <c:pt idx="939">
                  <c:v>0.10993852806918021</c:v>
                </c:pt>
                <c:pt idx="940">
                  <c:v>0.10993852806918021</c:v>
                </c:pt>
                <c:pt idx="941">
                  <c:v>0.10993852806918021</c:v>
                </c:pt>
                <c:pt idx="942">
                  <c:v>0.10993852806918021</c:v>
                </c:pt>
                <c:pt idx="943">
                  <c:v>0.10993852806918021</c:v>
                </c:pt>
                <c:pt idx="944">
                  <c:v>0.10993852806918021</c:v>
                </c:pt>
                <c:pt idx="945">
                  <c:v>0.10993852806918021</c:v>
                </c:pt>
                <c:pt idx="946">
                  <c:v>0.11052232600476336</c:v>
                </c:pt>
                <c:pt idx="947">
                  <c:v>0.11052232600476336</c:v>
                </c:pt>
                <c:pt idx="948">
                  <c:v>0.11052232600476336</c:v>
                </c:pt>
                <c:pt idx="949">
                  <c:v>0.11052232600476336</c:v>
                </c:pt>
                <c:pt idx="950">
                  <c:v>0.11052232600476336</c:v>
                </c:pt>
                <c:pt idx="951">
                  <c:v>0.11052232600476336</c:v>
                </c:pt>
                <c:pt idx="952">
                  <c:v>0.11052232600476336</c:v>
                </c:pt>
                <c:pt idx="953">
                  <c:v>0.11052232600476336</c:v>
                </c:pt>
                <c:pt idx="954">
                  <c:v>0.11052232600476336</c:v>
                </c:pt>
                <c:pt idx="955">
                  <c:v>0.11110961509079186</c:v>
                </c:pt>
                <c:pt idx="956">
                  <c:v>0.11169729492138857</c:v>
                </c:pt>
                <c:pt idx="957">
                  <c:v>0.11169729492138857</c:v>
                </c:pt>
                <c:pt idx="958">
                  <c:v>0.1122869376104709</c:v>
                </c:pt>
                <c:pt idx="959">
                  <c:v>0.1122869376104709</c:v>
                </c:pt>
                <c:pt idx="960">
                  <c:v>0.1122869376104709</c:v>
                </c:pt>
                <c:pt idx="961">
                  <c:v>0.1122869376104709</c:v>
                </c:pt>
                <c:pt idx="962">
                  <c:v>0.11287736964719593</c:v>
                </c:pt>
                <c:pt idx="963">
                  <c:v>0.11287736964719593</c:v>
                </c:pt>
                <c:pt idx="964">
                  <c:v>0.11287736964719593</c:v>
                </c:pt>
                <c:pt idx="965">
                  <c:v>0.11287736964719593</c:v>
                </c:pt>
                <c:pt idx="966">
                  <c:v>0.11287736964719593</c:v>
                </c:pt>
                <c:pt idx="967">
                  <c:v>0.11287736964719593</c:v>
                </c:pt>
                <c:pt idx="968">
                  <c:v>0.11287736964719593</c:v>
                </c:pt>
                <c:pt idx="969">
                  <c:v>0.11287736964719593</c:v>
                </c:pt>
                <c:pt idx="970">
                  <c:v>0.11287736964719593</c:v>
                </c:pt>
                <c:pt idx="971">
                  <c:v>0.11287736964719593</c:v>
                </c:pt>
                <c:pt idx="972">
                  <c:v>0.11287736964719593</c:v>
                </c:pt>
                <c:pt idx="973">
                  <c:v>0.11287736964719593</c:v>
                </c:pt>
                <c:pt idx="974">
                  <c:v>0.11287736964719593</c:v>
                </c:pt>
                <c:pt idx="975">
                  <c:v>0.11287736964719593</c:v>
                </c:pt>
                <c:pt idx="976">
                  <c:v>0.11287736964719593</c:v>
                </c:pt>
                <c:pt idx="977">
                  <c:v>0.11347541240895336</c:v>
                </c:pt>
                <c:pt idx="978">
                  <c:v>0.11347541240895336</c:v>
                </c:pt>
                <c:pt idx="979">
                  <c:v>0.11347541240895336</c:v>
                </c:pt>
                <c:pt idx="980">
                  <c:v>0.11347541240895336</c:v>
                </c:pt>
                <c:pt idx="981">
                  <c:v>0.11347541240895336</c:v>
                </c:pt>
                <c:pt idx="982">
                  <c:v>0.11347541240895336</c:v>
                </c:pt>
                <c:pt idx="983">
                  <c:v>0.11347541240895336</c:v>
                </c:pt>
                <c:pt idx="984">
                  <c:v>0.11347541240895336</c:v>
                </c:pt>
                <c:pt idx="985">
                  <c:v>0.11347541240895336</c:v>
                </c:pt>
                <c:pt idx="986">
                  <c:v>0.11347541240895336</c:v>
                </c:pt>
                <c:pt idx="987">
                  <c:v>0.11407754295445485</c:v>
                </c:pt>
                <c:pt idx="988">
                  <c:v>0.11467967349995635</c:v>
                </c:pt>
                <c:pt idx="989">
                  <c:v>0.11467967349995635</c:v>
                </c:pt>
                <c:pt idx="990">
                  <c:v>0.11467967349995635</c:v>
                </c:pt>
                <c:pt idx="991">
                  <c:v>0.11467967349995635</c:v>
                </c:pt>
                <c:pt idx="992">
                  <c:v>0.11467967349995635</c:v>
                </c:pt>
                <c:pt idx="993">
                  <c:v>0.11528387180145203</c:v>
                </c:pt>
                <c:pt idx="994">
                  <c:v>0.11528387180145203</c:v>
                </c:pt>
                <c:pt idx="995">
                  <c:v>0.11528387180145203</c:v>
                </c:pt>
                <c:pt idx="996">
                  <c:v>0.11588890175924707</c:v>
                </c:pt>
                <c:pt idx="997">
                  <c:v>0.11588890175924707</c:v>
                </c:pt>
                <c:pt idx="998">
                  <c:v>0.11588890175924707</c:v>
                </c:pt>
                <c:pt idx="999">
                  <c:v>0.11588890175924707</c:v>
                </c:pt>
                <c:pt idx="1000">
                  <c:v>0.11588890175924707</c:v>
                </c:pt>
                <c:pt idx="1001">
                  <c:v>0.11588890175924707</c:v>
                </c:pt>
                <c:pt idx="1002">
                  <c:v>0.11588890175924707</c:v>
                </c:pt>
                <c:pt idx="1003">
                  <c:v>0.11588890175924707</c:v>
                </c:pt>
                <c:pt idx="1004">
                  <c:v>0.11588890175924707</c:v>
                </c:pt>
                <c:pt idx="1005">
                  <c:v>0.11649770529266246</c:v>
                </c:pt>
                <c:pt idx="1006">
                  <c:v>0.11649770529266246</c:v>
                </c:pt>
                <c:pt idx="1007">
                  <c:v>0.11649770529266246</c:v>
                </c:pt>
                <c:pt idx="1008">
                  <c:v>0.11649770529266246</c:v>
                </c:pt>
                <c:pt idx="1009">
                  <c:v>0.11649770529266246</c:v>
                </c:pt>
                <c:pt idx="1010">
                  <c:v>0.11649770529266246</c:v>
                </c:pt>
                <c:pt idx="1011">
                  <c:v>0.11649770529266246</c:v>
                </c:pt>
                <c:pt idx="1012">
                  <c:v>0.11710947859941158</c:v>
                </c:pt>
                <c:pt idx="1013">
                  <c:v>0.11710947859941158</c:v>
                </c:pt>
                <c:pt idx="1014">
                  <c:v>0.11710947859941158</c:v>
                </c:pt>
                <c:pt idx="1015">
                  <c:v>0.11772167882403003</c:v>
                </c:pt>
                <c:pt idx="1016">
                  <c:v>0.11772167882403003</c:v>
                </c:pt>
                <c:pt idx="1017">
                  <c:v>0.11772167882403003</c:v>
                </c:pt>
                <c:pt idx="1018">
                  <c:v>0.11772167882403003</c:v>
                </c:pt>
                <c:pt idx="1019">
                  <c:v>0.11772167882403003</c:v>
                </c:pt>
                <c:pt idx="1020">
                  <c:v>0.11895209387196494</c:v>
                </c:pt>
                <c:pt idx="1021">
                  <c:v>0.11895209387196494</c:v>
                </c:pt>
                <c:pt idx="1022">
                  <c:v>0.11895209387196494</c:v>
                </c:pt>
                <c:pt idx="1023">
                  <c:v>0.11895209387196494</c:v>
                </c:pt>
                <c:pt idx="1024">
                  <c:v>0.11956773403132197</c:v>
                </c:pt>
                <c:pt idx="1025">
                  <c:v>0.11956773403132197</c:v>
                </c:pt>
                <c:pt idx="1026">
                  <c:v>0.11956773403132197</c:v>
                </c:pt>
                <c:pt idx="1027">
                  <c:v>0.11956773403132197</c:v>
                </c:pt>
                <c:pt idx="1028">
                  <c:v>0.11956773403132197</c:v>
                </c:pt>
                <c:pt idx="1029">
                  <c:v>0.12080423532665246</c:v>
                </c:pt>
                <c:pt idx="1030">
                  <c:v>0.12080423532665246</c:v>
                </c:pt>
                <c:pt idx="1031">
                  <c:v>0.12080423532665246</c:v>
                </c:pt>
                <c:pt idx="1032">
                  <c:v>0.12080423532665246</c:v>
                </c:pt>
                <c:pt idx="1033">
                  <c:v>0.12080423532665246</c:v>
                </c:pt>
                <c:pt idx="1034">
                  <c:v>0.12080423532665246</c:v>
                </c:pt>
                <c:pt idx="1035">
                  <c:v>0.12080423532665246</c:v>
                </c:pt>
                <c:pt idx="1036">
                  <c:v>0.12080423532665246</c:v>
                </c:pt>
                <c:pt idx="1037">
                  <c:v>0.12204600954861551</c:v>
                </c:pt>
                <c:pt idx="1038">
                  <c:v>0.12204600954861551</c:v>
                </c:pt>
                <c:pt idx="1039">
                  <c:v>0.12204600954861551</c:v>
                </c:pt>
                <c:pt idx="1040">
                  <c:v>0.12204600954861551</c:v>
                </c:pt>
                <c:pt idx="1041">
                  <c:v>0.12204600954861551</c:v>
                </c:pt>
                <c:pt idx="1042">
                  <c:v>0.12204600954861551</c:v>
                </c:pt>
                <c:pt idx="1043">
                  <c:v>0.12204600954861551</c:v>
                </c:pt>
                <c:pt idx="1044">
                  <c:v>0.12204600954861551</c:v>
                </c:pt>
                <c:pt idx="1045">
                  <c:v>0.12204600954861551</c:v>
                </c:pt>
                <c:pt idx="1046">
                  <c:v>0.12204600954861551</c:v>
                </c:pt>
                <c:pt idx="1047">
                  <c:v>0.12204600954861551</c:v>
                </c:pt>
                <c:pt idx="1048">
                  <c:v>0.12204600954861551</c:v>
                </c:pt>
                <c:pt idx="1049">
                  <c:v>0.12204600954861551</c:v>
                </c:pt>
                <c:pt idx="1050">
                  <c:v>0.12204600954861551</c:v>
                </c:pt>
                <c:pt idx="1051">
                  <c:v>0.12204600954861551</c:v>
                </c:pt>
                <c:pt idx="1052">
                  <c:v>0.12204600954861551</c:v>
                </c:pt>
                <c:pt idx="1053">
                  <c:v>0.12204600954861551</c:v>
                </c:pt>
                <c:pt idx="1054">
                  <c:v>0.12204600954861551</c:v>
                </c:pt>
                <c:pt idx="1055">
                  <c:v>0.12204600954861551</c:v>
                </c:pt>
                <c:pt idx="1056">
                  <c:v>0.12204600954861551</c:v>
                </c:pt>
                <c:pt idx="1057">
                  <c:v>0.12204600954861551</c:v>
                </c:pt>
                <c:pt idx="1058">
                  <c:v>0.12204600954861551</c:v>
                </c:pt>
                <c:pt idx="1059">
                  <c:v>0.12331765151789982</c:v>
                </c:pt>
                <c:pt idx="1060">
                  <c:v>0.12331765151789982</c:v>
                </c:pt>
                <c:pt idx="1061">
                  <c:v>0.12331765151789982</c:v>
                </c:pt>
                <c:pt idx="1062">
                  <c:v>0.12331765151789982</c:v>
                </c:pt>
                <c:pt idx="1063">
                  <c:v>0.12331765151789982</c:v>
                </c:pt>
                <c:pt idx="1064">
                  <c:v>0.12331765151789982</c:v>
                </c:pt>
                <c:pt idx="1065">
                  <c:v>0.12331765151789982</c:v>
                </c:pt>
                <c:pt idx="1066">
                  <c:v>0.12331765151789982</c:v>
                </c:pt>
                <c:pt idx="1067">
                  <c:v>0.12396051111122805</c:v>
                </c:pt>
                <c:pt idx="1068">
                  <c:v>0.12396051111122805</c:v>
                </c:pt>
                <c:pt idx="1069">
                  <c:v>0.12460384584098889</c:v>
                </c:pt>
                <c:pt idx="1070">
                  <c:v>0.12460384584098889</c:v>
                </c:pt>
                <c:pt idx="1071">
                  <c:v>0.12460384584098889</c:v>
                </c:pt>
                <c:pt idx="1072">
                  <c:v>0.12460384584098889</c:v>
                </c:pt>
                <c:pt idx="1073">
                  <c:v>0.12460384584098889</c:v>
                </c:pt>
                <c:pt idx="1074">
                  <c:v>0.12525245773855539</c:v>
                </c:pt>
                <c:pt idx="1075">
                  <c:v>0.12525245773855539</c:v>
                </c:pt>
                <c:pt idx="1076">
                  <c:v>0.12590301158791101</c:v>
                </c:pt>
                <c:pt idx="1077">
                  <c:v>0.12590301158791101</c:v>
                </c:pt>
                <c:pt idx="1078">
                  <c:v>0.12590301158791101</c:v>
                </c:pt>
                <c:pt idx="1079">
                  <c:v>0.12590301158791101</c:v>
                </c:pt>
                <c:pt idx="1080">
                  <c:v>0.1265594661524535</c:v>
                </c:pt>
                <c:pt idx="1081">
                  <c:v>0.1265594661524535</c:v>
                </c:pt>
                <c:pt idx="1082">
                  <c:v>0.1265594661524535</c:v>
                </c:pt>
                <c:pt idx="1083">
                  <c:v>0.1265594661524535</c:v>
                </c:pt>
                <c:pt idx="1084">
                  <c:v>0.1265594661524535</c:v>
                </c:pt>
                <c:pt idx="1085">
                  <c:v>0.1265594661524535</c:v>
                </c:pt>
                <c:pt idx="1086">
                  <c:v>0.1265594661524535</c:v>
                </c:pt>
                <c:pt idx="1087">
                  <c:v>0.1265594661524535</c:v>
                </c:pt>
                <c:pt idx="1088">
                  <c:v>0.1265594661524535</c:v>
                </c:pt>
                <c:pt idx="1089">
                  <c:v>0.1265594661524535</c:v>
                </c:pt>
                <c:pt idx="1090">
                  <c:v>0.1265594661524535</c:v>
                </c:pt>
                <c:pt idx="1091">
                  <c:v>0.1265594661524535</c:v>
                </c:pt>
                <c:pt idx="1092">
                  <c:v>0.1265594661524535</c:v>
                </c:pt>
                <c:pt idx="1093">
                  <c:v>0.1265594661524535</c:v>
                </c:pt>
                <c:pt idx="1094">
                  <c:v>0.1265594661524535</c:v>
                </c:pt>
                <c:pt idx="1095">
                  <c:v>0.1265594661524535</c:v>
                </c:pt>
                <c:pt idx="1096">
                  <c:v>0.12722754385401255</c:v>
                </c:pt>
                <c:pt idx="1097">
                  <c:v>0.12722754385401255</c:v>
                </c:pt>
                <c:pt idx="1098">
                  <c:v>0.12722754385401255</c:v>
                </c:pt>
                <c:pt idx="1099">
                  <c:v>0.12722754385401255</c:v>
                </c:pt>
                <c:pt idx="1100">
                  <c:v>0.12722754385401255</c:v>
                </c:pt>
                <c:pt idx="1101">
                  <c:v>0.12722754385401255</c:v>
                </c:pt>
                <c:pt idx="1102">
                  <c:v>0.12722754385401255</c:v>
                </c:pt>
                <c:pt idx="1103">
                  <c:v>0.12722754385401255</c:v>
                </c:pt>
                <c:pt idx="1104">
                  <c:v>0.12722754385401255</c:v>
                </c:pt>
                <c:pt idx="1105">
                  <c:v>0.12722754385401255</c:v>
                </c:pt>
                <c:pt idx="1106">
                  <c:v>0.12722754385401255</c:v>
                </c:pt>
                <c:pt idx="1107">
                  <c:v>0.12722754385401255</c:v>
                </c:pt>
                <c:pt idx="1108">
                  <c:v>0.12722754385401255</c:v>
                </c:pt>
                <c:pt idx="1109">
                  <c:v>0.12722754385401255</c:v>
                </c:pt>
                <c:pt idx="1110">
                  <c:v>0.12722754385401255</c:v>
                </c:pt>
                <c:pt idx="1111">
                  <c:v>0.12722754385401255</c:v>
                </c:pt>
                <c:pt idx="1112">
                  <c:v>0.12722754385401255</c:v>
                </c:pt>
                <c:pt idx="1113">
                  <c:v>0.12722754385401255</c:v>
                </c:pt>
                <c:pt idx="1114">
                  <c:v>0.12722754385401255</c:v>
                </c:pt>
                <c:pt idx="1115">
                  <c:v>0.12722754385401255</c:v>
                </c:pt>
                <c:pt idx="1116">
                  <c:v>0.12722754385401255</c:v>
                </c:pt>
                <c:pt idx="1117">
                  <c:v>0.12722754385401255</c:v>
                </c:pt>
                <c:pt idx="1118">
                  <c:v>0.12722754385401255</c:v>
                </c:pt>
                <c:pt idx="1119">
                  <c:v>0.12722754385401255</c:v>
                </c:pt>
                <c:pt idx="1120">
                  <c:v>0.12722754385401255</c:v>
                </c:pt>
                <c:pt idx="1121">
                  <c:v>0.12722754385401255</c:v>
                </c:pt>
                <c:pt idx="1122">
                  <c:v>0.12722754385401255</c:v>
                </c:pt>
                <c:pt idx="1123">
                  <c:v>0.12722754385401255</c:v>
                </c:pt>
                <c:pt idx="1124">
                  <c:v>0.12722754385401255</c:v>
                </c:pt>
                <c:pt idx="1125">
                  <c:v>0.12722754385401255</c:v>
                </c:pt>
                <c:pt idx="1126">
                  <c:v>0.12722754385401255</c:v>
                </c:pt>
                <c:pt idx="1127">
                  <c:v>0.12722754385401255</c:v>
                </c:pt>
                <c:pt idx="1128">
                  <c:v>0.12722754385401255</c:v>
                </c:pt>
                <c:pt idx="1129">
                  <c:v>0.12722754385401255</c:v>
                </c:pt>
                <c:pt idx="1130">
                  <c:v>0.12722754385401255</c:v>
                </c:pt>
                <c:pt idx="1131">
                  <c:v>0.12792743477945537</c:v>
                </c:pt>
                <c:pt idx="1132">
                  <c:v>0.12792743477945537</c:v>
                </c:pt>
                <c:pt idx="1133">
                  <c:v>0.12792743477945537</c:v>
                </c:pt>
                <c:pt idx="1134">
                  <c:v>0.12792743477945537</c:v>
                </c:pt>
                <c:pt idx="1135">
                  <c:v>0.12792743477945537</c:v>
                </c:pt>
                <c:pt idx="1136">
                  <c:v>0.12792743477945537</c:v>
                </c:pt>
                <c:pt idx="1137">
                  <c:v>0.12792743477945537</c:v>
                </c:pt>
                <c:pt idx="1138">
                  <c:v>0.12792743477945537</c:v>
                </c:pt>
                <c:pt idx="1139">
                  <c:v>0.12792743477945537</c:v>
                </c:pt>
                <c:pt idx="1140">
                  <c:v>0.12792743477945537</c:v>
                </c:pt>
                <c:pt idx="1141">
                  <c:v>0.12792743477945537</c:v>
                </c:pt>
                <c:pt idx="1142">
                  <c:v>0.12792743477945537</c:v>
                </c:pt>
                <c:pt idx="1143">
                  <c:v>0.12792743477945537</c:v>
                </c:pt>
                <c:pt idx="1144">
                  <c:v>0.12863533475182909</c:v>
                </c:pt>
                <c:pt idx="1145">
                  <c:v>0.12863533475182909</c:v>
                </c:pt>
                <c:pt idx="1146">
                  <c:v>0.12863533475182909</c:v>
                </c:pt>
                <c:pt idx="1147">
                  <c:v>0.12863533475182909</c:v>
                </c:pt>
                <c:pt idx="1148">
                  <c:v>0.12863533475182909</c:v>
                </c:pt>
                <c:pt idx="1149">
                  <c:v>0.13006046451499331</c:v>
                </c:pt>
                <c:pt idx="1150">
                  <c:v>0.13006046451499331</c:v>
                </c:pt>
                <c:pt idx="1151">
                  <c:v>0.13006046451499331</c:v>
                </c:pt>
                <c:pt idx="1152">
                  <c:v>0.13006046451499331</c:v>
                </c:pt>
                <c:pt idx="1153">
                  <c:v>0.13006046451499331</c:v>
                </c:pt>
                <c:pt idx="1154">
                  <c:v>0.13006046451499331</c:v>
                </c:pt>
                <c:pt idx="1155">
                  <c:v>0.13006046451499331</c:v>
                </c:pt>
                <c:pt idx="1156">
                  <c:v>0.13006046451499331</c:v>
                </c:pt>
                <c:pt idx="1157">
                  <c:v>0.13006046451499331</c:v>
                </c:pt>
                <c:pt idx="1158">
                  <c:v>0.13006046451499331</c:v>
                </c:pt>
                <c:pt idx="1159">
                  <c:v>0.13006046451499331</c:v>
                </c:pt>
                <c:pt idx="1160">
                  <c:v>0.13006046451499331</c:v>
                </c:pt>
                <c:pt idx="1161">
                  <c:v>0.13006046451499331</c:v>
                </c:pt>
                <c:pt idx="1162">
                  <c:v>0.13006046451499331</c:v>
                </c:pt>
                <c:pt idx="1163">
                  <c:v>0.13078437787331479</c:v>
                </c:pt>
                <c:pt idx="1164">
                  <c:v>0.13150950789274268</c:v>
                </c:pt>
                <c:pt idx="1165">
                  <c:v>0.13150950789274268</c:v>
                </c:pt>
                <c:pt idx="1166">
                  <c:v>0.13150950789274268</c:v>
                </c:pt>
                <c:pt idx="1167">
                  <c:v>0.13150950789274268</c:v>
                </c:pt>
                <c:pt idx="1168">
                  <c:v>0.13150950789274268</c:v>
                </c:pt>
                <c:pt idx="1169">
                  <c:v>0.13223831566374841</c:v>
                </c:pt>
                <c:pt idx="1170">
                  <c:v>0.13223831566374841</c:v>
                </c:pt>
                <c:pt idx="1171">
                  <c:v>0.13223831566374841</c:v>
                </c:pt>
                <c:pt idx="1172">
                  <c:v>0.13223831566374841</c:v>
                </c:pt>
                <c:pt idx="1173">
                  <c:v>0.13223831566374841</c:v>
                </c:pt>
                <c:pt idx="1174">
                  <c:v>0.13223831566374841</c:v>
                </c:pt>
                <c:pt idx="1175">
                  <c:v>0.132972715310235</c:v>
                </c:pt>
                <c:pt idx="1176">
                  <c:v>0.132972715310235</c:v>
                </c:pt>
                <c:pt idx="1177">
                  <c:v>0.132972715310235</c:v>
                </c:pt>
                <c:pt idx="1178">
                  <c:v>0.132972715310235</c:v>
                </c:pt>
                <c:pt idx="1179">
                  <c:v>0.13370899964358168</c:v>
                </c:pt>
                <c:pt idx="1180">
                  <c:v>0.13444528397692837</c:v>
                </c:pt>
                <c:pt idx="1181">
                  <c:v>0.13444528397692837</c:v>
                </c:pt>
                <c:pt idx="1182">
                  <c:v>0.13444528397692837</c:v>
                </c:pt>
                <c:pt idx="1183">
                  <c:v>0.13592673883385178</c:v>
                </c:pt>
                <c:pt idx="1184">
                  <c:v>0.13592673883385178</c:v>
                </c:pt>
                <c:pt idx="1185">
                  <c:v>0.13592673883385178</c:v>
                </c:pt>
                <c:pt idx="1186">
                  <c:v>0.13592673883385178</c:v>
                </c:pt>
                <c:pt idx="1187">
                  <c:v>0.13592673883385178</c:v>
                </c:pt>
                <c:pt idx="1188">
                  <c:v>0.13592673883385178</c:v>
                </c:pt>
                <c:pt idx="1189">
                  <c:v>0.13592673883385178</c:v>
                </c:pt>
                <c:pt idx="1190">
                  <c:v>0.13667261914877235</c:v>
                </c:pt>
                <c:pt idx="1191">
                  <c:v>0.13667261914877235</c:v>
                </c:pt>
                <c:pt idx="1192">
                  <c:v>0.13667261914877235</c:v>
                </c:pt>
                <c:pt idx="1193">
                  <c:v>0.13667261914877235</c:v>
                </c:pt>
                <c:pt idx="1194">
                  <c:v>0.13667261914877235</c:v>
                </c:pt>
                <c:pt idx="1195">
                  <c:v>0.13667261914877235</c:v>
                </c:pt>
                <c:pt idx="1196">
                  <c:v>0.13667261914877235</c:v>
                </c:pt>
                <c:pt idx="1197">
                  <c:v>0.13667261914877235</c:v>
                </c:pt>
                <c:pt idx="1198">
                  <c:v>0.13667261914877235</c:v>
                </c:pt>
                <c:pt idx="1199">
                  <c:v>0.13667261914877235</c:v>
                </c:pt>
                <c:pt idx="1200">
                  <c:v>0.13667261914877235</c:v>
                </c:pt>
                <c:pt idx="1201">
                  <c:v>0.13667261914877235</c:v>
                </c:pt>
                <c:pt idx="1202">
                  <c:v>0.13667261914877235</c:v>
                </c:pt>
                <c:pt idx="1203">
                  <c:v>0.13667261914877235</c:v>
                </c:pt>
                <c:pt idx="1204">
                  <c:v>0.13667261914877235</c:v>
                </c:pt>
                <c:pt idx="1205">
                  <c:v>0.13742704144036078</c:v>
                </c:pt>
                <c:pt idx="1206">
                  <c:v>0.13818346485208602</c:v>
                </c:pt>
                <c:pt idx="1207">
                  <c:v>0.13893988826381126</c:v>
                </c:pt>
                <c:pt idx="1208">
                  <c:v>0.13893988826381126</c:v>
                </c:pt>
                <c:pt idx="1209">
                  <c:v>0.13893988826381126</c:v>
                </c:pt>
                <c:pt idx="1210">
                  <c:v>0.13893988826381126</c:v>
                </c:pt>
                <c:pt idx="1211">
                  <c:v>0.13893988826381126</c:v>
                </c:pt>
                <c:pt idx="1212">
                  <c:v>0.13893988826381126</c:v>
                </c:pt>
                <c:pt idx="1213">
                  <c:v>0.13893988826381126</c:v>
                </c:pt>
                <c:pt idx="1214">
                  <c:v>0.13893988826381126</c:v>
                </c:pt>
                <c:pt idx="1215">
                  <c:v>0.13893988826381126</c:v>
                </c:pt>
                <c:pt idx="1216">
                  <c:v>0.13893988826381126</c:v>
                </c:pt>
                <c:pt idx="1217">
                  <c:v>0.13893988826381126</c:v>
                </c:pt>
                <c:pt idx="1218">
                  <c:v>0.13893988826381126</c:v>
                </c:pt>
                <c:pt idx="1219">
                  <c:v>0.13893988826381126</c:v>
                </c:pt>
                <c:pt idx="1220">
                  <c:v>0.13893988826381126</c:v>
                </c:pt>
                <c:pt idx="1221">
                  <c:v>0.13970649690998524</c:v>
                </c:pt>
                <c:pt idx="1222">
                  <c:v>0.13970649690998524</c:v>
                </c:pt>
                <c:pt idx="1223">
                  <c:v>0.13970649690998524</c:v>
                </c:pt>
                <c:pt idx="1224">
                  <c:v>0.13970649690998524</c:v>
                </c:pt>
                <c:pt idx="1225">
                  <c:v>0.13970649690998524</c:v>
                </c:pt>
                <c:pt idx="1226">
                  <c:v>0.13970649690998524</c:v>
                </c:pt>
                <c:pt idx="1227">
                  <c:v>0.13970649690998524</c:v>
                </c:pt>
                <c:pt idx="1228">
                  <c:v>0.13970649690998524</c:v>
                </c:pt>
                <c:pt idx="1229">
                  <c:v>0.14047935508316609</c:v>
                </c:pt>
                <c:pt idx="1230">
                  <c:v>0.14047935508316609</c:v>
                </c:pt>
                <c:pt idx="1231">
                  <c:v>0.14047935508316609</c:v>
                </c:pt>
                <c:pt idx="1232">
                  <c:v>0.14047935508316609</c:v>
                </c:pt>
                <c:pt idx="1233">
                  <c:v>0.14047935508316609</c:v>
                </c:pt>
                <c:pt idx="1234">
                  <c:v>0.14047935508316609</c:v>
                </c:pt>
                <c:pt idx="1235">
                  <c:v>0.14047935508316609</c:v>
                </c:pt>
                <c:pt idx="1236">
                  <c:v>0.14047935508316609</c:v>
                </c:pt>
                <c:pt idx="1237">
                  <c:v>0.14047935508316609</c:v>
                </c:pt>
                <c:pt idx="1238">
                  <c:v>0.14047935508316609</c:v>
                </c:pt>
                <c:pt idx="1239">
                  <c:v>0.14047935508316609</c:v>
                </c:pt>
                <c:pt idx="1240">
                  <c:v>0.14047935508316609</c:v>
                </c:pt>
                <c:pt idx="1241">
                  <c:v>0.14047935508316609</c:v>
                </c:pt>
                <c:pt idx="1242">
                  <c:v>0.14047935508316609</c:v>
                </c:pt>
                <c:pt idx="1243">
                  <c:v>0.14047935508316609</c:v>
                </c:pt>
                <c:pt idx="1244">
                  <c:v>0.14047935508316609</c:v>
                </c:pt>
                <c:pt idx="1245">
                  <c:v>0.14047935508316609</c:v>
                </c:pt>
                <c:pt idx="1246">
                  <c:v>0.14047935508316609</c:v>
                </c:pt>
                <c:pt idx="1247">
                  <c:v>0.14127979082661593</c:v>
                </c:pt>
                <c:pt idx="1248">
                  <c:v>0.14127979082661593</c:v>
                </c:pt>
                <c:pt idx="1249">
                  <c:v>0.14127979082661593</c:v>
                </c:pt>
                <c:pt idx="1250">
                  <c:v>0.14127979082661593</c:v>
                </c:pt>
                <c:pt idx="1251">
                  <c:v>0.14127979082661593</c:v>
                </c:pt>
                <c:pt idx="1252">
                  <c:v>0.14127979082661593</c:v>
                </c:pt>
                <c:pt idx="1253">
                  <c:v>0.14208706141037986</c:v>
                </c:pt>
                <c:pt idx="1254">
                  <c:v>0.14208706141037986</c:v>
                </c:pt>
                <c:pt idx="1255">
                  <c:v>0.14208706141037986</c:v>
                </c:pt>
                <c:pt idx="1256">
                  <c:v>0.14208706141037986</c:v>
                </c:pt>
                <c:pt idx="1257">
                  <c:v>0.14208706141037986</c:v>
                </c:pt>
                <c:pt idx="1258">
                  <c:v>0.14208706141037986</c:v>
                </c:pt>
                <c:pt idx="1259">
                  <c:v>0.14208706141037986</c:v>
                </c:pt>
                <c:pt idx="1260">
                  <c:v>0.14208706141037986</c:v>
                </c:pt>
                <c:pt idx="1261">
                  <c:v>0.14208706141037986</c:v>
                </c:pt>
                <c:pt idx="1262">
                  <c:v>0.14208706141037986</c:v>
                </c:pt>
                <c:pt idx="1263">
                  <c:v>0.14208706141037986</c:v>
                </c:pt>
                <c:pt idx="1264">
                  <c:v>0.14208706141037986</c:v>
                </c:pt>
                <c:pt idx="1265">
                  <c:v>0.14208706141037986</c:v>
                </c:pt>
                <c:pt idx="1266">
                  <c:v>0.14208706141037986</c:v>
                </c:pt>
                <c:pt idx="1267">
                  <c:v>0.14208706141037986</c:v>
                </c:pt>
                <c:pt idx="1268">
                  <c:v>0.14291558913157898</c:v>
                </c:pt>
                <c:pt idx="1269">
                  <c:v>0.14291558913157898</c:v>
                </c:pt>
                <c:pt idx="1270">
                  <c:v>0.14374736598109653</c:v>
                </c:pt>
                <c:pt idx="1271">
                  <c:v>0.14374736598109653</c:v>
                </c:pt>
                <c:pt idx="1272">
                  <c:v>0.14374736598109653</c:v>
                </c:pt>
                <c:pt idx="1273">
                  <c:v>0.14374736598109653</c:v>
                </c:pt>
                <c:pt idx="1274">
                  <c:v>0.14374736598109653</c:v>
                </c:pt>
                <c:pt idx="1275">
                  <c:v>0.14374736598109653</c:v>
                </c:pt>
                <c:pt idx="1276">
                  <c:v>0.14458738640692248</c:v>
                </c:pt>
                <c:pt idx="1277">
                  <c:v>0.14458738640692248</c:v>
                </c:pt>
                <c:pt idx="1278">
                  <c:v>0.14458738640692248</c:v>
                </c:pt>
                <c:pt idx="1279">
                  <c:v>0.14458738640692248</c:v>
                </c:pt>
                <c:pt idx="1280">
                  <c:v>0.14458738640692248</c:v>
                </c:pt>
                <c:pt idx="1281">
                  <c:v>0.14458738640692248</c:v>
                </c:pt>
                <c:pt idx="1282">
                  <c:v>0.14458738640692248</c:v>
                </c:pt>
                <c:pt idx="1283">
                  <c:v>0.14458738640692248</c:v>
                </c:pt>
                <c:pt idx="1284">
                  <c:v>0.14458738640692248</c:v>
                </c:pt>
                <c:pt idx="1285">
                  <c:v>0.14458738640692248</c:v>
                </c:pt>
                <c:pt idx="1286">
                  <c:v>0.14458738640692248</c:v>
                </c:pt>
                <c:pt idx="1287">
                  <c:v>0.14458738640692248</c:v>
                </c:pt>
                <c:pt idx="1288">
                  <c:v>0.14458738640692248</c:v>
                </c:pt>
                <c:pt idx="1289">
                  <c:v>0.14458738640692248</c:v>
                </c:pt>
                <c:pt idx="1290">
                  <c:v>0.14458738640692248</c:v>
                </c:pt>
                <c:pt idx="1291">
                  <c:v>0.14458738640692248</c:v>
                </c:pt>
                <c:pt idx="1292">
                  <c:v>0.14458738640692248</c:v>
                </c:pt>
                <c:pt idx="1293">
                  <c:v>0.14458738640692248</c:v>
                </c:pt>
                <c:pt idx="1294">
                  <c:v>0.14458738640692248</c:v>
                </c:pt>
                <c:pt idx="1295">
                  <c:v>0.14458738640692248</c:v>
                </c:pt>
                <c:pt idx="1296">
                  <c:v>0.14458738640692248</c:v>
                </c:pt>
                <c:pt idx="1297">
                  <c:v>0.14458738640692248</c:v>
                </c:pt>
                <c:pt idx="1298">
                  <c:v>0.14458738640692248</c:v>
                </c:pt>
                <c:pt idx="1299">
                  <c:v>0.14458738640692248</c:v>
                </c:pt>
                <c:pt idx="1300">
                  <c:v>0.14458738640692248</c:v>
                </c:pt>
                <c:pt idx="1301">
                  <c:v>0.14458738640692248</c:v>
                </c:pt>
                <c:pt idx="1302">
                  <c:v>0.14458738640692248</c:v>
                </c:pt>
                <c:pt idx="1303">
                  <c:v>0.14458738640692248</c:v>
                </c:pt>
                <c:pt idx="1304">
                  <c:v>0.14458738640692248</c:v>
                </c:pt>
                <c:pt idx="1305">
                  <c:v>0.14458738640692248</c:v>
                </c:pt>
                <c:pt idx="1306">
                  <c:v>0.1454712492349314</c:v>
                </c:pt>
                <c:pt idx="1307">
                  <c:v>0.1454712492349314</c:v>
                </c:pt>
                <c:pt idx="1308">
                  <c:v>0.14635696308456969</c:v>
                </c:pt>
                <c:pt idx="1309">
                  <c:v>0.14635696308456969</c:v>
                </c:pt>
                <c:pt idx="1310">
                  <c:v>0.14635696308456969</c:v>
                </c:pt>
                <c:pt idx="1311">
                  <c:v>0.14635696308456969</c:v>
                </c:pt>
                <c:pt idx="1312">
                  <c:v>0.14635696308456969</c:v>
                </c:pt>
                <c:pt idx="1313">
                  <c:v>0.14635696308456969</c:v>
                </c:pt>
                <c:pt idx="1314">
                  <c:v>0.14635696308456969</c:v>
                </c:pt>
                <c:pt idx="1315">
                  <c:v>0.14635696308456969</c:v>
                </c:pt>
                <c:pt idx="1316">
                  <c:v>0.14724922788864503</c:v>
                </c:pt>
                <c:pt idx="1317">
                  <c:v>0.14724922788864503</c:v>
                </c:pt>
                <c:pt idx="1318">
                  <c:v>0.14724922788864503</c:v>
                </c:pt>
                <c:pt idx="1319">
                  <c:v>0.14724922788864503</c:v>
                </c:pt>
                <c:pt idx="1320">
                  <c:v>0.14724922788864503</c:v>
                </c:pt>
                <c:pt idx="1321">
                  <c:v>0.14724922788864503</c:v>
                </c:pt>
                <c:pt idx="1322">
                  <c:v>0.14724922788864503</c:v>
                </c:pt>
                <c:pt idx="1323">
                  <c:v>0.14724922788864503</c:v>
                </c:pt>
                <c:pt idx="1324">
                  <c:v>0.14724922788864503</c:v>
                </c:pt>
                <c:pt idx="1325">
                  <c:v>0.14724922788864503</c:v>
                </c:pt>
                <c:pt idx="1326">
                  <c:v>0.14724922788864503</c:v>
                </c:pt>
                <c:pt idx="1327">
                  <c:v>0.14724922788864503</c:v>
                </c:pt>
                <c:pt idx="1328">
                  <c:v>0.14724922788864503</c:v>
                </c:pt>
                <c:pt idx="1329">
                  <c:v>0.14724922788864503</c:v>
                </c:pt>
                <c:pt idx="1330">
                  <c:v>0.14724922788864503</c:v>
                </c:pt>
                <c:pt idx="1331">
                  <c:v>0.14724922788864503</c:v>
                </c:pt>
                <c:pt idx="1332">
                  <c:v>0.14724922788864503</c:v>
                </c:pt>
                <c:pt idx="1333">
                  <c:v>0.14724922788864503</c:v>
                </c:pt>
                <c:pt idx="1334">
                  <c:v>0.14724922788864503</c:v>
                </c:pt>
                <c:pt idx="1335">
                  <c:v>0.14724922788864503</c:v>
                </c:pt>
                <c:pt idx="1336">
                  <c:v>0.14724922788864503</c:v>
                </c:pt>
                <c:pt idx="1337">
                  <c:v>0.14724922788864503</c:v>
                </c:pt>
                <c:pt idx="1338">
                  <c:v>0.14816773577519318</c:v>
                </c:pt>
                <c:pt idx="1339">
                  <c:v>0.14816773577519318</c:v>
                </c:pt>
                <c:pt idx="1340">
                  <c:v>0.14816773577519318</c:v>
                </c:pt>
                <c:pt idx="1341">
                  <c:v>0.14909127934094391</c:v>
                </c:pt>
                <c:pt idx="1342">
                  <c:v>0.14909127934094391</c:v>
                </c:pt>
                <c:pt idx="1343">
                  <c:v>0.14909127934094391</c:v>
                </c:pt>
                <c:pt idx="1344">
                  <c:v>0.15001889586619077</c:v>
                </c:pt>
                <c:pt idx="1345">
                  <c:v>0.15001889586619077</c:v>
                </c:pt>
                <c:pt idx="1346">
                  <c:v>0.15001889586619077</c:v>
                </c:pt>
                <c:pt idx="1347">
                  <c:v>0.15001889586619077</c:v>
                </c:pt>
                <c:pt idx="1348">
                  <c:v>0.15001889586619077</c:v>
                </c:pt>
                <c:pt idx="1349">
                  <c:v>0.15095062599021922</c:v>
                </c:pt>
                <c:pt idx="1350">
                  <c:v>0.15095062599021922</c:v>
                </c:pt>
                <c:pt idx="1351">
                  <c:v>0.15095062599021922</c:v>
                </c:pt>
                <c:pt idx="1352">
                  <c:v>0.15095062599021922</c:v>
                </c:pt>
                <c:pt idx="1353">
                  <c:v>0.15095062599021922</c:v>
                </c:pt>
                <c:pt idx="1354">
                  <c:v>0.15095062599021922</c:v>
                </c:pt>
                <c:pt idx="1355">
                  <c:v>0.15095062599021922</c:v>
                </c:pt>
                <c:pt idx="1356">
                  <c:v>0.15095062599021922</c:v>
                </c:pt>
                <c:pt idx="1357">
                  <c:v>0.15095062599021922</c:v>
                </c:pt>
                <c:pt idx="1358">
                  <c:v>0.15095062599021922</c:v>
                </c:pt>
                <c:pt idx="1359">
                  <c:v>0.15095062599021922</c:v>
                </c:pt>
                <c:pt idx="1360">
                  <c:v>0.15095062599021922</c:v>
                </c:pt>
                <c:pt idx="1361">
                  <c:v>0.15095062599021922</c:v>
                </c:pt>
                <c:pt idx="1362">
                  <c:v>0.15095062599021922</c:v>
                </c:pt>
                <c:pt idx="1363">
                  <c:v>0.15095062599021922</c:v>
                </c:pt>
                <c:pt idx="1364">
                  <c:v>0.15095062599021922</c:v>
                </c:pt>
                <c:pt idx="1365">
                  <c:v>0.15095062599021922</c:v>
                </c:pt>
                <c:pt idx="1366">
                  <c:v>0.15095062599021922</c:v>
                </c:pt>
                <c:pt idx="1367">
                  <c:v>0.15095062599021922</c:v>
                </c:pt>
                <c:pt idx="1368">
                  <c:v>0.15095062599021922</c:v>
                </c:pt>
                <c:pt idx="1369">
                  <c:v>0.15095062599021922</c:v>
                </c:pt>
                <c:pt idx="1370">
                  <c:v>0.15095062599021922</c:v>
                </c:pt>
                <c:pt idx="1371">
                  <c:v>0.15095062599021922</c:v>
                </c:pt>
                <c:pt idx="1372">
                  <c:v>0.15095062599021922</c:v>
                </c:pt>
                <c:pt idx="1373">
                  <c:v>0.15095062599021922</c:v>
                </c:pt>
                <c:pt idx="1374">
                  <c:v>0.15095062599021922</c:v>
                </c:pt>
                <c:pt idx="1375">
                  <c:v>0.15095062599021922</c:v>
                </c:pt>
                <c:pt idx="1376">
                  <c:v>0.151927912185504</c:v>
                </c:pt>
                <c:pt idx="1377">
                  <c:v>0.151927912185504</c:v>
                </c:pt>
                <c:pt idx="1378">
                  <c:v>0.151927912185504</c:v>
                </c:pt>
                <c:pt idx="1379">
                  <c:v>0.151927912185504</c:v>
                </c:pt>
                <c:pt idx="1380">
                  <c:v>0.151927912185504</c:v>
                </c:pt>
                <c:pt idx="1381">
                  <c:v>0.151927912185504</c:v>
                </c:pt>
                <c:pt idx="1382">
                  <c:v>0.151927912185504</c:v>
                </c:pt>
                <c:pt idx="1383">
                  <c:v>0.151927912185504</c:v>
                </c:pt>
                <c:pt idx="1384">
                  <c:v>0.151927912185504</c:v>
                </c:pt>
                <c:pt idx="1385">
                  <c:v>0.151927912185504</c:v>
                </c:pt>
                <c:pt idx="1386">
                  <c:v>0.151927912185504</c:v>
                </c:pt>
                <c:pt idx="1387">
                  <c:v>0.151927912185504</c:v>
                </c:pt>
                <c:pt idx="1388">
                  <c:v>0.151927912185504</c:v>
                </c:pt>
                <c:pt idx="1389">
                  <c:v>0.151927912185504</c:v>
                </c:pt>
                <c:pt idx="1390">
                  <c:v>0.151927912185504</c:v>
                </c:pt>
                <c:pt idx="1391">
                  <c:v>0.151927912185504</c:v>
                </c:pt>
                <c:pt idx="1392">
                  <c:v>0.151927912185504</c:v>
                </c:pt>
                <c:pt idx="1393">
                  <c:v>0.151927912185504</c:v>
                </c:pt>
                <c:pt idx="1394">
                  <c:v>0.151927912185504</c:v>
                </c:pt>
                <c:pt idx="1395">
                  <c:v>0.151927912185504</c:v>
                </c:pt>
                <c:pt idx="1396">
                  <c:v>0.151927912185504</c:v>
                </c:pt>
                <c:pt idx="1397">
                  <c:v>0.151927912185504</c:v>
                </c:pt>
                <c:pt idx="1398">
                  <c:v>0.151927912185504</c:v>
                </c:pt>
                <c:pt idx="1399">
                  <c:v>0.151927912185504</c:v>
                </c:pt>
                <c:pt idx="1400">
                  <c:v>0.151927912185504</c:v>
                </c:pt>
                <c:pt idx="1401">
                  <c:v>0.151927912185504</c:v>
                </c:pt>
                <c:pt idx="1402">
                  <c:v>0.151927912185504</c:v>
                </c:pt>
                <c:pt idx="1403">
                  <c:v>0.151927912185504</c:v>
                </c:pt>
                <c:pt idx="1404">
                  <c:v>0.15294552329661365</c:v>
                </c:pt>
                <c:pt idx="1405">
                  <c:v>0.15294552329661365</c:v>
                </c:pt>
                <c:pt idx="1406">
                  <c:v>0.15294552329661365</c:v>
                </c:pt>
                <c:pt idx="1407">
                  <c:v>0.15294552329661365</c:v>
                </c:pt>
                <c:pt idx="1408">
                  <c:v>0.15294552329661365</c:v>
                </c:pt>
                <c:pt idx="1409">
                  <c:v>0.15294552329661365</c:v>
                </c:pt>
                <c:pt idx="1410">
                  <c:v>0.15294552329661365</c:v>
                </c:pt>
                <c:pt idx="1411">
                  <c:v>0.15294552329661365</c:v>
                </c:pt>
                <c:pt idx="1412">
                  <c:v>0.15294552329661365</c:v>
                </c:pt>
                <c:pt idx="1413">
                  <c:v>0.15294552329661365</c:v>
                </c:pt>
                <c:pt idx="1414">
                  <c:v>0.15294552329661365</c:v>
                </c:pt>
                <c:pt idx="1415">
                  <c:v>0.15294552329661365</c:v>
                </c:pt>
                <c:pt idx="1416">
                  <c:v>0.15294552329661365</c:v>
                </c:pt>
                <c:pt idx="1417">
                  <c:v>0.15294552329661365</c:v>
                </c:pt>
                <c:pt idx="1418">
                  <c:v>0.15294552329661365</c:v>
                </c:pt>
                <c:pt idx="1419">
                  <c:v>0.15294552329661365</c:v>
                </c:pt>
                <c:pt idx="1420">
                  <c:v>0.15294552329661365</c:v>
                </c:pt>
                <c:pt idx="1421">
                  <c:v>0.15294552329661365</c:v>
                </c:pt>
                <c:pt idx="1422">
                  <c:v>0.15294552329661365</c:v>
                </c:pt>
                <c:pt idx="1423">
                  <c:v>0.15294552329661365</c:v>
                </c:pt>
                <c:pt idx="1424">
                  <c:v>0.15294552329661365</c:v>
                </c:pt>
                <c:pt idx="1425">
                  <c:v>0.15294552329661365</c:v>
                </c:pt>
                <c:pt idx="1426">
                  <c:v>0.15294552329661365</c:v>
                </c:pt>
                <c:pt idx="1427">
                  <c:v>0.15294552329661365</c:v>
                </c:pt>
                <c:pt idx="1428">
                  <c:v>0.15294552329661365</c:v>
                </c:pt>
                <c:pt idx="1429">
                  <c:v>0.15294552329661365</c:v>
                </c:pt>
                <c:pt idx="1430">
                  <c:v>0.15294552329661365</c:v>
                </c:pt>
                <c:pt idx="1431">
                  <c:v>0.15294552329661365</c:v>
                </c:pt>
                <c:pt idx="1432">
                  <c:v>0.15294552329661365</c:v>
                </c:pt>
                <c:pt idx="1433">
                  <c:v>0.15294552329661365</c:v>
                </c:pt>
                <c:pt idx="1434">
                  <c:v>0.15294552329661365</c:v>
                </c:pt>
                <c:pt idx="1435">
                  <c:v>0.15294552329661365</c:v>
                </c:pt>
                <c:pt idx="1436">
                  <c:v>0.15294552329661365</c:v>
                </c:pt>
                <c:pt idx="1437">
                  <c:v>0.15294552329661365</c:v>
                </c:pt>
                <c:pt idx="1438">
                  <c:v>0.15294552329661365</c:v>
                </c:pt>
                <c:pt idx="1439">
                  <c:v>0.15294552329661365</c:v>
                </c:pt>
                <c:pt idx="1440">
                  <c:v>0.15294552329661365</c:v>
                </c:pt>
                <c:pt idx="1441">
                  <c:v>0.15294552329661365</c:v>
                </c:pt>
                <c:pt idx="1442">
                  <c:v>0.15294552329661365</c:v>
                </c:pt>
                <c:pt idx="1443">
                  <c:v>0.15294552329661365</c:v>
                </c:pt>
                <c:pt idx="1444">
                  <c:v>0.15294552329661365</c:v>
                </c:pt>
                <c:pt idx="1445">
                  <c:v>0.15294552329661365</c:v>
                </c:pt>
                <c:pt idx="1446">
                  <c:v>0.15294552329661365</c:v>
                </c:pt>
                <c:pt idx="1447">
                  <c:v>0.15294552329661365</c:v>
                </c:pt>
                <c:pt idx="1448">
                  <c:v>0.15404182255392967</c:v>
                </c:pt>
                <c:pt idx="1449">
                  <c:v>0.15404182255392967</c:v>
                </c:pt>
                <c:pt idx="1450">
                  <c:v>0.15404182255392967</c:v>
                </c:pt>
                <c:pt idx="1451">
                  <c:v>0.15404182255392967</c:v>
                </c:pt>
                <c:pt idx="1452">
                  <c:v>0.15404182255392967</c:v>
                </c:pt>
                <c:pt idx="1453">
                  <c:v>0.15404182255392967</c:v>
                </c:pt>
                <c:pt idx="1454">
                  <c:v>0.15404182255392967</c:v>
                </c:pt>
                <c:pt idx="1455">
                  <c:v>0.15404182255392967</c:v>
                </c:pt>
                <c:pt idx="1456">
                  <c:v>0.15404182255392967</c:v>
                </c:pt>
                <c:pt idx="1457">
                  <c:v>0.15404182255392967</c:v>
                </c:pt>
                <c:pt idx="1458">
                  <c:v>0.15404182255392967</c:v>
                </c:pt>
                <c:pt idx="1459">
                  <c:v>0.15517530971006915</c:v>
                </c:pt>
                <c:pt idx="1460">
                  <c:v>0.15517530971006915</c:v>
                </c:pt>
                <c:pt idx="1461">
                  <c:v>0.15517530971006915</c:v>
                </c:pt>
                <c:pt idx="1462">
                  <c:v>0.15517530971006915</c:v>
                </c:pt>
                <c:pt idx="1463">
                  <c:v>0.15517530971006915</c:v>
                </c:pt>
                <c:pt idx="1464">
                  <c:v>0.15517530971006915</c:v>
                </c:pt>
                <c:pt idx="1465">
                  <c:v>0.15517530971006915</c:v>
                </c:pt>
                <c:pt idx="1466">
                  <c:v>0.15517530971006915</c:v>
                </c:pt>
                <c:pt idx="1467">
                  <c:v>0.15517530971006915</c:v>
                </c:pt>
                <c:pt idx="1468">
                  <c:v>0.15517530971006915</c:v>
                </c:pt>
                <c:pt idx="1469">
                  <c:v>0.15517530971006915</c:v>
                </c:pt>
                <c:pt idx="1470">
                  <c:v>0.15517530971006915</c:v>
                </c:pt>
                <c:pt idx="1471">
                  <c:v>0.15517530971006915</c:v>
                </c:pt>
                <c:pt idx="1472">
                  <c:v>0.15517530971006915</c:v>
                </c:pt>
                <c:pt idx="1473">
                  <c:v>0.15517530971006915</c:v>
                </c:pt>
                <c:pt idx="1474">
                  <c:v>0.15517530971006915</c:v>
                </c:pt>
                <c:pt idx="1475">
                  <c:v>0.15517530971006915</c:v>
                </c:pt>
                <c:pt idx="1476">
                  <c:v>0.15517530971006915</c:v>
                </c:pt>
                <c:pt idx="1477">
                  <c:v>0.15517530971006915</c:v>
                </c:pt>
                <c:pt idx="1478">
                  <c:v>0.15517530971006915</c:v>
                </c:pt>
                <c:pt idx="1479">
                  <c:v>0.15517530971006915</c:v>
                </c:pt>
                <c:pt idx="1480">
                  <c:v>0.15517530971006915</c:v>
                </c:pt>
                <c:pt idx="1481">
                  <c:v>0.15517530971006915</c:v>
                </c:pt>
                <c:pt idx="1482">
                  <c:v>0.15517530971006915</c:v>
                </c:pt>
                <c:pt idx="1483">
                  <c:v>0.15517530971006915</c:v>
                </c:pt>
                <c:pt idx="1484">
                  <c:v>0.15517530971006915</c:v>
                </c:pt>
                <c:pt idx="1485">
                  <c:v>0.15517530971006915</c:v>
                </c:pt>
                <c:pt idx="1486">
                  <c:v>0.15517530971006915</c:v>
                </c:pt>
                <c:pt idx="1487">
                  <c:v>0.15517530971006915</c:v>
                </c:pt>
                <c:pt idx="1488">
                  <c:v>0.15517530971006915</c:v>
                </c:pt>
                <c:pt idx="1489">
                  <c:v>0.15517530971006915</c:v>
                </c:pt>
                <c:pt idx="1490">
                  <c:v>0.15517530971006915</c:v>
                </c:pt>
                <c:pt idx="1491">
                  <c:v>0.15517530971006915</c:v>
                </c:pt>
                <c:pt idx="1492">
                  <c:v>0.15517530971006915</c:v>
                </c:pt>
                <c:pt idx="1493">
                  <c:v>0.15517530971006915</c:v>
                </c:pt>
                <c:pt idx="1494">
                  <c:v>0.15517530971006915</c:v>
                </c:pt>
                <c:pt idx="1495">
                  <c:v>0.15517530971006915</c:v>
                </c:pt>
                <c:pt idx="1496">
                  <c:v>0.15517530971006915</c:v>
                </c:pt>
                <c:pt idx="1497">
                  <c:v>0.15642231501189077</c:v>
                </c:pt>
                <c:pt idx="1498">
                  <c:v>0.15642231501189077</c:v>
                </c:pt>
                <c:pt idx="1499">
                  <c:v>0.15767683239384386</c:v>
                </c:pt>
                <c:pt idx="1500">
                  <c:v>0.1589332448171594</c:v>
                </c:pt>
                <c:pt idx="1501">
                  <c:v>0.1589332448171594</c:v>
                </c:pt>
                <c:pt idx="1502">
                  <c:v>0.1589332448171594</c:v>
                </c:pt>
                <c:pt idx="1503">
                  <c:v>0.1589332448171594</c:v>
                </c:pt>
                <c:pt idx="1504">
                  <c:v>0.1589332448171594</c:v>
                </c:pt>
                <c:pt idx="1505">
                  <c:v>0.1589332448171594</c:v>
                </c:pt>
                <c:pt idx="1506">
                  <c:v>0.1589332448171594</c:v>
                </c:pt>
                <c:pt idx="1507">
                  <c:v>0.1589332448171594</c:v>
                </c:pt>
                <c:pt idx="1508">
                  <c:v>0.1589332448171594</c:v>
                </c:pt>
                <c:pt idx="1509">
                  <c:v>0.1589332448171594</c:v>
                </c:pt>
                <c:pt idx="1510">
                  <c:v>0.1589332448171594</c:v>
                </c:pt>
                <c:pt idx="1511">
                  <c:v>0.1589332448171594</c:v>
                </c:pt>
                <c:pt idx="1512">
                  <c:v>0.1589332448171594</c:v>
                </c:pt>
                <c:pt idx="1513">
                  <c:v>0.1589332448171594</c:v>
                </c:pt>
                <c:pt idx="1514">
                  <c:v>0.1589332448171594</c:v>
                </c:pt>
                <c:pt idx="1515">
                  <c:v>0.1589332448171594</c:v>
                </c:pt>
                <c:pt idx="1516">
                  <c:v>0.1589332448171594</c:v>
                </c:pt>
                <c:pt idx="1517">
                  <c:v>0.1589332448171594</c:v>
                </c:pt>
                <c:pt idx="1518">
                  <c:v>0.1589332448171594</c:v>
                </c:pt>
                <c:pt idx="1519">
                  <c:v>0.1589332448171594</c:v>
                </c:pt>
                <c:pt idx="1520">
                  <c:v>0.16023904452126564</c:v>
                </c:pt>
                <c:pt idx="1521">
                  <c:v>0.16023904452126564</c:v>
                </c:pt>
                <c:pt idx="1522">
                  <c:v>0.16023904452126564</c:v>
                </c:pt>
                <c:pt idx="1523">
                  <c:v>0.16023904452126564</c:v>
                </c:pt>
                <c:pt idx="1524">
                  <c:v>0.16023904452126564</c:v>
                </c:pt>
                <c:pt idx="1525">
                  <c:v>0.16155939931761512</c:v>
                </c:pt>
                <c:pt idx="1526">
                  <c:v>0.16155939931761512</c:v>
                </c:pt>
                <c:pt idx="1527">
                  <c:v>0.16155939931761512</c:v>
                </c:pt>
                <c:pt idx="1528">
                  <c:v>0.16155939931761512</c:v>
                </c:pt>
                <c:pt idx="1529">
                  <c:v>0.16155939931761512</c:v>
                </c:pt>
                <c:pt idx="1530">
                  <c:v>0.16155939931761512</c:v>
                </c:pt>
                <c:pt idx="1531">
                  <c:v>0.16155939931761512</c:v>
                </c:pt>
                <c:pt idx="1532">
                  <c:v>0.16155939931761512</c:v>
                </c:pt>
                <c:pt idx="1533">
                  <c:v>0.16155939931761512</c:v>
                </c:pt>
                <c:pt idx="1534">
                  <c:v>0.16155939931761512</c:v>
                </c:pt>
                <c:pt idx="1535">
                  <c:v>0.16155939931761512</c:v>
                </c:pt>
                <c:pt idx="1536">
                  <c:v>0.16155939931761512</c:v>
                </c:pt>
                <c:pt idx="1537">
                  <c:v>0.16155939931761512</c:v>
                </c:pt>
                <c:pt idx="1538">
                  <c:v>0.16155939931761512</c:v>
                </c:pt>
                <c:pt idx="1539">
                  <c:v>0.16155939931761512</c:v>
                </c:pt>
                <c:pt idx="1540">
                  <c:v>0.16155939931761512</c:v>
                </c:pt>
                <c:pt idx="1541">
                  <c:v>0.16155939931761512</c:v>
                </c:pt>
                <c:pt idx="1542">
                  <c:v>0.16155939931761512</c:v>
                </c:pt>
                <c:pt idx="1543">
                  <c:v>0.16155939931761512</c:v>
                </c:pt>
                <c:pt idx="1544">
                  <c:v>0.16155939931761512</c:v>
                </c:pt>
                <c:pt idx="1545">
                  <c:v>0.16155939931761512</c:v>
                </c:pt>
                <c:pt idx="1546">
                  <c:v>0.16155939931761512</c:v>
                </c:pt>
                <c:pt idx="1547">
                  <c:v>0.16155939931761512</c:v>
                </c:pt>
                <c:pt idx="1548">
                  <c:v>0.16155939931761512</c:v>
                </c:pt>
                <c:pt idx="1549">
                  <c:v>0.16155939931761512</c:v>
                </c:pt>
                <c:pt idx="1550">
                  <c:v>0.16155939931761512</c:v>
                </c:pt>
                <c:pt idx="1551">
                  <c:v>0.16155939931761512</c:v>
                </c:pt>
                <c:pt idx="1552">
                  <c:v>0.16155939931761512</c:v>
                </c:pt>
                <c:pt idx="1553">
                  <c:v>0.16155939931761512</c:v>
                </c:pt>
                <c:pt idx="1554">
                  <c:v>0.16155939931761512</c:v>
                </c:pt>
                <c:pt idx="1555">
                  <c:v>0.16155939931761512</c:v>
                </c:pt>
                <c:pt idx="1556">
                  <c:v>0.16155939931761512</c:v>
                </c:pt>
                <c:pt idx="1557">
                  <c:v>0.16155939931761512</c:v>
                </c:pt>
                <c:pt idx="1558">
                  <c:v>0.16155939931761512</c:v>
                </c:pt>
                <c:pt idx="1559">
                  <c:v>0.16155939931761512</c:v>
                </c:pt>
                <c:pt idx="1560">
                  <c:v>0.16155939931761512</c:v>
                </c:pt>
                <c:pt idx="1561">
                  <c:v>0.16155939931761512</c:v>
                </c:pt>
                <c:pt idx="1562">
                  <c:v>0.16155939931761512</c:v>
                </c:pt>
                <c:pt idx="1563">
                  <c:v>0.16298939564526119</c:v>
                </c:pt>
                <c:pt idx="1564">
                  <c:v>0.16584938830055332</c:v>
                </c:pt>
                <c:pt idx="1565">
                  <c:v>0.16584938830055332</c:v>
                </c:pt>
                <c:pt idx="1566">
                  <c:v>0.16584938830055332</c:v>
                </c:pt>
                <c:pt idx="1567">
                  <c:v>0.16584938830055332</c:v>
                </c:pt>
                <c:pt idx="1568">
                  <c:v>0.16584938830055332</c:v>
                </c:pt>
                <c:pt idx="1569">
                  <c:v>0.16729700782237811</c:v>
                </c:pt>
                <c:pt idx="1570">
                  <c:v>0.16729700782237811</c:v>
                </c:pt>
                <c:pt idx="1571">
                  <c:v>0.16729700782237811</c:v>
                </c:pt>
                <c:pt idx="1572">
                  <c:v>0.16729700782237811</c:v>
                </c:pt>
                <c:pt idx="1573">
                  <c:v>0.16729700782237811</c:v>
                </c:pt>
                <c:pt idx="1574">
                  <c:v>0.16729700782237811</c:v>
                </c:pt>
                <c:pt idx="1575">
                  <c:v>0.16729700782237811</c:v>
                </c:pt>
                <c:pt idx="1576">
                  <c:v>0.16729700782237811</c:v>
                </c:pt>
                <c:pt idx="1577">
                  <c:v>0.16729700782237811</c:v>
                </c:pt>
                <c:pt idx="1578">
                  <c:v>0.16729700782237811</c:v>
                </c:pt>
                <c:pt idx="1579">
                  <c:v>0.16729700782237811</c:v>
                </c:pt>
                <c:pt idx="1580">
                  <c:v>0.16729700782237811</c:v>
                </c:pt>
                <c:pt idx="1581">
                  <c:v>0.16729700782237811</c:v>
                </c:pt>
                <c:pt idx="1582">
                  <c:v>0.16729700782237811</c:v>
                </c:pt>
                <c:pt idx="1583">
                  <c:v>0.16729700782237811</c:v>
                </c:pt>
                <c:pt idx="1584">
                  <c:v>0.16880306336159767</c:v>
                </c:pt>
                <c:pt idx="1585">
                  <c:v>0.16880306336159767</c:v>
                </c:pt>
                <c:pt idx="1586">
                  <c:v>0.16880306336159767</c:v>
                </c:pt>
                <c:pt idx="1587">
                  <c:v>0.16880306336159767</c:v>
                </c:pt>
                <c:pt idx="1588">
                  <c:v>0.16880306336159767</c:v>
                </c:pt>
                <c:pt idx="1589">
                  <c:v>0.16880306336159767</c:v>
                </c:pt>
                <c:pt idx="1590">
                  <c:v>0.16880306336159767</c:v>
                </c:pt>
                <c:pt idx="1591">
                  <c:v>0.16880306336159767</c:v>
                </c:pt>
                <c:pt idx="1592">
                  <c:v>0.16880306336159767</c:v>
                </c:pt>
                <c:pt idx="1593">
                  <c:v>0.16880306336159767</c:v>
                </c:pt>
                <c:pt idx="1594">
                  <c:v>0.16880306336159767</c:v>
                </c:pt>
                <c:pt idx="1595">
                  <c:v>0.16880306336159767</c:v>
                </c:pt>
                <c:pt idx="1596">
                  <c:v>0.1703430900783936</c:v>
                </c:pt>
                <c:pt idx="1597">
                  <c:v>0.1703430900783936</c:v>
                </c:pt>
                <c:pt idx="1598">
                  <c:v>0.1703430900783936</c:v>
                </c:pt>
                <c:pt idx="1599">
                  <c:v>0.1703430900783936</c:v>
                </c:pt>
                <c:pt idx="1600">
                  <c:v>0.1703430900783936</c:v>
                </c:pt>
                <c:pt idx="1601">
                  <c:v>0.1703430900783936</c:v>
                </c:pt>
                <c:pt idx="1602">
                  <c:v>0.1703430900783936</c:v>
                </c:pt>
                <c:pt idx="1603">
                  <c:v>0.1703430900783936</c:v>
                </c:pt>
                <c:pt idx="1604">
                  <c:v>0.1703430900783936</c:v>
                </c:pt>
                <c:pt idx="1605">
                  <c:v>0.17191872434933511</c:v>
                </c:pt>
                <c:pt idx="1606">
                  <c:v>0.17191872434933511</c:v>
                </c:pt>
                <c:pt idx="1607">
                  <c:v>0.17191872434933511</c:v>
                </c:pt>
                <c:pt idx="1608">
                  <c:v>0.17191872434933511</c:v>
                </c:pt>
                <c:pt idx="1609">
                  <c:v>0.17191872434933511</c:v>
                </c:pt>
                <c:pt idx="1610">
                  <c:v>0.17191872434933511</c:v>
                </c:pt>
                <c:pt idx="1611">
                  <c:v>0.17191872434933511</c:v>
                </c:pt>
                <c:pt idx="1612">
                  <c:v>0.17191872434933511</c:v>
                </c:pt>
                <c:pt idx="1613">
                  <c:v>0.17191872434933511</c:v>
                </c:pt>
                <c:pt idx="1614">
                  <c:v>0.17191872434933511</c:v>
                </c:pt>
                <c:pt idx="1615">
                  <c:v>0.17191872434933511</c:v>
                </c:pt>
                <c:pt idx="1616">
                  <c:v>0.17191872434933511</c:v>
                </c:pt>
                <c:pt idx="1617">
                  <c:v>0.17191872434933511</c:v>
                </c:pt>
                <c:pt idx="1618">
                  <c:v>0.17191872434933511</c:v>
                </c:pt>
                <c:pt idx="1619">
                  <c:v>0.17357090765368269</c:v>
                </c:pt>
                <c:pt idx="1620">
                  <c:v>0.17357090765368269</c:v>
                </c:pt>
                <c:pt idx="1621">
                  <c:v>0.17357090765368269</c:v>
                </c:pt>
                <c:pt idx="1622">
                  <c:v>0.17357090765368269</c:v>
                </c:pt>
                <c:pt idx="1623">
                  <c:v>0.17357090765368269</c:v>
                </c:pt>
                <c:pt idx="1624">
                  <c:v>0.17357090765368269</c:v>
                </c:pt>
                <c:pt idx="1625">
                  <c:v>0.17357090765368269</c:v>
                </c:pt>
                <c:pt idx="1626">
                  <c:v>0.17357090765368269</c:v>
                </c:pt>
                <c:pt idx="1627">
                  <c:v>0.17357090765368269</c:v>
                </c:pt>
                <c:pt idx="1628">
                  <c:v>0.17357090765368269</c:v>
                </c:pt>
                <c:pt idx="1629">
                  <c:v>0.17357090765368269</c:v>
                </c:pt>
                <c:pt idx="1630">
                  <c:v>0.17357090765368269</c:v>
                </c:pt>
                <c:pt idx="1631">
                  <c:v>0.17357090765368269</c:v>
                </c:pt>
                <c:pt idx="1632">
                  <c:v>0.17357090765368269</c:v>
                </c:pt>
                <c:pt idx="1633">
                  <c:v>0.17357090765368269</c:v>
                </c:pt>
                <c:pt idx="1634">
                  <c:v>0.17357090765368269</c:v>
                </c:pt>
                <c:pt idx="1635">
                  <c:v>0.17357090765368269</c:v>
                </c:pt>
                <c:pt idx="1636">
                  <c:v>0.17357090765368269</c:v>
                </c:pt>
                <c:pt idx="1637">
                  <c:v>0.17357090765368269</c:v>
                </c:pt>
                <c:pt idx="1638">
                  <c:v>0.17357090765368269</c:v>
                </c:pt>
                <c:pt idx="1639">
                  <c:v>0.17357090765368269</c:v>
                </c:pt>
                <c:pt idx="1640">
                  <c:v>0.17357090765368269</c:v>
                </c:pt>
                <c:pt idx="1641">
                  <c:v>0.17526430966832585</c:v>
                </c:pt>
                <c:pt idx="1642">
                  <c:v>0.17526430966832585</c:v>
                </c:pt>
                <c:pt idx="1643">
                  <c:v>0.17526430966832585</c:v>
                </c:pt>
                <c:pt idx="1644">
                  <c:v>0.17526430966832585</c:v>
                </c:pt>
                <c:pt idx="1645">
                  <c:v>0.17526430966832585</c:v>
                </c:pt>
                <c:pt idx="1646">
                  <c:v>0.17526430966832585</c:v>
                </c:pt>
                <c:pt idx="1647">
                  <c:v>0.17526430966832585</c:v>
                </c:pt>
                <c:pt idx="1648">
                  <c:v>0.17526430966832585</c:v>
                </c:pt>
                <c:pt idx="1649">
                  <c:v>0.17526430966832585</c:v>
                </c:pt>
                <c:pt idx="1650">
                  <c:v>0.17526430966832585</c:v>
                </c:pt>
                <c:pt idx="1651">
                  <c:v>0.17526430966832585</c:v>
                </c:pt>
                <c:pt idx="1652">
                  <c:v>0.17526430966832585</c:v>
                </c:pt>
                <c:pt idx="1653">
                  <c:v>0.17526430966832585</c:v>
                </c:pt>
                <c:pt idx="1654">
                  <c:v>0.17526430966832585</c:v>
                </c:pt>
                <c:pt idx="1655">
                  <c:v>0.17526430966832585</c:v>
                </c:pt>
                <c:pt idx="1656">
                  <c:v>0.17526430966832585</c:v>
                </c:pt>
                <c:pt idx="1657">
                  <c:v>0.17526430966832585</c:v>
                </c:pt>
                <c:pt idx="1658">
                  <c:v>0.17526430966832585</c:v>
                </c:pt>
                <c:pt idx="1659">
                  <c:v>0.17703133785751871</c:v>
                </c:pt>
                <c:pt idx="1660">
                  <c:v>0.17703133785751871</c:v>
                </c:pt>
                <c:pt idx="1661">
                  <c:v>0.17703133785751871</c:v>
                </c:pt>
                <c:pt idx="1662">
                  <c:v>0.17703133785751871</c:v>
                </c:pt>
                <c:pt idx="1663">
                  <c:v>0.17703133785751871</c:v>
                </c:pt>
                <c:pt idx="1664">
                  <c:v>0.17703133785751871</c:v>
                </c:pt>
                <c:pt idx="1665">
                  <c:v>0.17703133785751871</c:v>
                </c:pt>
                <c:pt idx="1666">
                  <c:v>0.17703133785751871</c:v>
                </c:pt>
                <c:pt idx="1667">
                  <c:v>0.17703133785751871</c:v>
                </c:pt>
                <c:pt idx="1668">
                  <c:v>0.17703133785751871</c:v>
                </c:pt>
                <c:pt idx="1669">
                  <c:v>0.17703133785751871</c:v>
                </c:pt>
                <c:pt idx="1670">
                  <c:v>0.17703133785751871</c:v>
                </c:pt>
                <c:pt idx="1671">
                  <c:v>0.17703133785751871</c:v>
                </c:pt>
                <c:pt idx="1672">
                  <c:v>0.17703133785751871</c:v>
                </c:pt>
                <c:pt idx="1673">
                  <c:v>0.17703133785751871</c:v>
                </c:pt>
                <c:pt idx="1674">
                  <c:v>0.17703133785751871</c:v>
                </c:pt>
                <c:pt idx="1675">
                  <c:v>0.17703133785751871</c:v>
                </c:pt>
                <c:pt idx="1676">
                  <c:v>0.17703133785751871</c:v>
                </c:pt>
                <c:pt idx="1677">
                  <c:v>0.17703133785751871</c:v>
                </c:pt>
                <c:pt idx="1678">
                  <c:v>0.17703133785751871</c:v>
                </c:pt>
                <c:pt idx="1679">
                  <c:v>0.17703133785751871</c:v>
                </c:pt>
                <c:pt idx="1680">
                  <c:v>0.17703133785751871</c:v>
                </c:pt>
                <c:pt idx="1681">
                  <c:v>0.17703133785751871</c:v>
                </c:pt>
                <c:pt idx="1682">
                  <c:v>0.17703133785751871</c:v>
                </c:pt>
                <c:pt idx="1683">
                  <c:v>0.17703133785751871</c:v>
                </c:pt>
                <c:pt idx="1684">
                  <c:v>0.17703133785751871</c:v>
                </c:pt>
                <c:pt idx="1685">
                  <c:v>0.17703133785751871</c:v>
                </c:pt>
                <c:pt idx="1686">
                  <c:v>0.17703133785751871</c:v>
                </c:pt>
                <c:pt idx="1687">
                  <c:v>0.17703133785751871</c:v>
                </c:pt>
                <c:pt idx="1688">
                  <c:v>0.17703133785751871</c:v>
                </c:pt>
                <c:pt idx="1689">
                  <c:v>0.17703133785751871</c:v>
                </c:pt>
                <c:pt idx="1690">
                  <c:v>0.17703133785751871</c:v>
                </c:pt>
                <c:pt idx="1691">
                  <c:v>0.17703133785751871</c:v>
                </c:pt>
                <c:pt idx="1692">
                  <c:v>0.17703133785751871</c:v>
                </c:pt>
                <c:pt idx="1693">
                  <c:v>0.17703133785751871</c:v>
                </c:pt>
                <c:pt idx="1694">
                  <c:v>0.17703133785751871</c:v>
                </c:pt>
                <c:pt idx="1695">
                  <c:v>0.17703133785751871</c:v>
                </c:pt>
                <c:pt idx="1696">
                  <c:v>0.17703133785751871</c:v>
                </c:pt>
                <c:pt idx="1697">
                  <c:v>0.17703133785751871</c:v>
                </c:pt>
                <c:pt idx="1698">
                  <c:v>0.17703133785751871</c:v>
                </c:pt>
                <c:pt idx="1699">
                  <c:v>0.17703133785751871</c:v>
                </c:pt>
                <c:pt idx="1700">
                  <c:v>0.17703133785751871</c:v>
                </c:pt>
                <c:pt idx="1701">
                  <c:v>0.17703133785751871</c:v>
                </c:pt>
                <c:pt idx="1702">
                  <c:v>0.17703133785751871</c:v>
                </c:pt>
                <c:pt idx="1703">
                  <c:v>0.17703133785751871</c:v>
                </c:pt>
                <c:pt idx="1704">
                  <c:v>0.17703133785751871</c:v>
                </c:pt>
                <c:pt idx="1705">
                  <c:v>0.17703133785751871</c:v>
                </c:pt>
                <c:pt idx="1706">
                  <c:v>0.17703133785751871</c:v>
                </c:pt>
                <c:pt idx="1707">
                  <c:v>0.17703133785751871</c:v>
                </c:pt>
                <c:pt idx="1708">
                  <c:v>0.17703133785751871</c:v>
                </c:pt>
                <c:pt idx="1709">
                  <c:v>0.17703133785751871</c:v>
                </c:pt>
                <c:pt idx="1710">
                  <c:v>0.17703133785751871</c:v>
                </c:pt>
                <c:pt idx="1711">
                  <c:v>0.17703133785751871</c:v>
                </c:pt>
                <c:pt idx="1712">
                  <c:v>0.17703133785751871</c:v>
                </c:pt>
                <c:pt idx="1713">
                  <c:v>0.17703133785751871</c:v>
                </c:pt>
                <c:pt idx="1714">
                  <c:v>0.17703133785751871</c:v>
                </c:pt>
                <c:pt idx="1715">
                  <c:v>0.17703133785751871</c:v>
                </c:pt>
                <c:pt idx="1716">
                  <c:v>0.17703133785751871</c:v>
                </c:pt>
                <c:pt idx="1717">
                  <c:v>0.17703133785751871</c:v>
                </c:pt>
                <c:pt idx="1718">
                  <c:v>0.17703133785751871</c:v>
                </c:pt>
                <c:pt idx="1719">
                  <c:v>0.17703133785751871</c:v>
                </c:pt>
                <c:pt idx="1720">
                  <c:v>0.17703133785751871</c:v>
                </c:pt>
                <c:pt idx="1721">
                  <c:v>0.17703133785751871</c:v>
                </c:pt>
                <c:pt idx="1722">
                  <c:v>0.17703133785751871</c:v>
                </c:pt>
                <c:pt idx="1723">
                  <c:v>0.17703133785751871</c:v>
                </c:pt>
                <c:pt idx="1724">
                  <c:v>0.17703133785751871</c:v>
                </c:pt>
                <c:pt idx="1725">
                  <c:v>0.17703133785751871</c:v>
                </c:pt>
                <c:pt idx="1726">
                  <c:v>0.17703133785751871</c:v>
                </c:pt>
                <c:pt idx="1727">
                  <c:v>0.17703133785751871</c:v>
                </c:pt>
                <c:pt idx="1728">
                  <c:v>0.17703133785751871</c:v>
                </c:pt>
                <c:pt idx="1729">
                  <c:v>0.17703133785751871</c:v>
                </c:pt>
                <c:pt idx="1730">
                  <c:v>0.17703133785751871</c:v>
                </c:pt>
                <c:pt idx="1731">
                  <c:v>0.17703133785751871</c:v>
                </c:pt>
                <c:pt idx="1732">
                  <c:v>0.17703133785751871</c:v>
                </c:pt>
                <c:pt idx="1733">
                  <c:v>0.17703133785751871</c:v>
                </c:pt>
                <c:pt idx="1734">
                  <c:v>0.17703133785751871</c:v>
                </c:pt>
                <c:pt idx="1735">
                  <c:v>0.17703133785751871</c:v>
                </c:pt>
                <c:pt idx="1736">
                  <c:v>0.17703133785751871</c:v>
                </c:pt>
                <c:pt idx="1737">
                  <c:v>0.17703133785751871</c:v>
                </c:pt>
                <c:pt idx="1738">
                  <c:v>0.17703133785751871</c:v>
                </c:pt>
                <c:pt idx="1739">
                  <c:v>0.17703133785751871</c:v>
                </c:pt>
                <c:pt idx="1740">
                  <c:v>0.17703133785751871</c:v>
                </c:pt>
                <c:pt idx="1741">
                  <c:v>0.17703133785751871</c:v>
                </c:pt>
                <c:pt idx="1742">
                  <c:v>0.17703133785751871</c:v>
                </c:pt>
                <c:pt idx="1743">
                  <c:v>0.17703133785751871</c:v>
                </c:pt>
                <c:pt idx="1744">
                  <c:v>0.17703133785751871</c:v>
                </c:pt>
                <c:pt idx="1745">
                  <c:v>0.17703133785751871</c:v>
                </c:pt>
                <c:pt idx="1746">
                  <c:v>0.17703133785751871</c:v>
                </c:pt>
                <c:pt idx="1747">
                  <c:v>0.17703133785751871</c:v>
                </c:pt>
                <c:pt idx="1748">
                  <c:v>0.17703133785751871</c:v>
                </c:pt>
                <c:pt idx="1749">
                  <c:v>0.17703133785751871</c:v>
                </c:pt>
                <c:pt idx="1750">
                  <c:v>0.17703133785751871</c:v>
                </c:pt>
                <c:pt idx="1751">
                  <c:v>0.17703133785751871</c:v>
                </c:pt>
                <c:pt idx="1752">
                  <c:v>0.17703133785751871</c:v>
                </c:pt>
                <c:pt idx="1753">
                  <c:v>0.17703133785751871</c:v>
                </c:pt>
                <c:pt idx="1754">
                  <c:v>0.17703133785751871</c:v>
                </c:pt>
                <c:pt idx="1755">
                  <c:v>0.17703133785751871</c:v>
                </c:pt>
                <c:pt idx="1756">
                  <c:v>0.17703133785751871</c:v>
                </c:pt>
                <c:pt idx="1757">
                  <c:v>0.17703133785751871</c:v>
                </c:pt>
                <c:pt idx="1758">
                  <c:v>0.17703133785751871</c:v>
                </c:pt>
                <c:pt idx="1759">
                  <c:v>0.17703133785751871</c:v>
                </c:pt>
                <c:pt idx="1760">
                  <c:v>0.17703133785751871</c:v>
                </c:pt>
                <c:pt idx="1761">
                  <c:v>0.17703133785751871</c:v>
                </c:pt>
                <c:pt idx="1762">
                  <c:v>0.17703133785751871</c:v>
                </c:pt>
                <c:pt idx="1763">
                  <c:v>0.17703133785751871</c:v>
                </c:pt>
                <c:pt idx="1764">
                  <c:v>0.17703133785751871</c:v>
                </c:pt>
                <c:pt idx="1765">
                  <c:v>0.17703133785751871</c:v>
                </c:pt>
                <c:pt idx="1766">
                  <c:v>0.17703133785751871</c:v>
                </c:pt>
                <c:pt idx="1767">
                  <c:v>0.17703133785751871</c:v>
                </c:pt>
                <c:pt idx="1768">
                  <c:v>0.17703133785751871</c:v>
                </c:pt>
                <c:pt idx="1769">
                  <c:v>0.17703133785751871</c:v>
                </c:pt>
                <c:pt idx="1770">
                  <c:v>0.17703133785751871</c:v>
                </c:pt>
                <c:pt idx="1771">
                  <c:v>0.17703133785751871</c:v>
                </c:pt>
                <c:pt idx="1772">
                  <c:v>0.17703133785751871</c:v>
                </c:pt>
                <c:pt idx="1773">
                  <c:v>0.17703133785751871</c:v>
                </c:pt>
                <c:pt idx="1774">
                  <c:v>0.17703133785751871</c:v>
                </c:pt>
                <c:pt idx="1775">
                  <c:v>0.17703133785751871</c:v>
                </c:pt>
                <c:pt idx="1776">
                  <c:v>0.17703133785751871</c:v>
                </c:pt>
                <c:pt idx="1777">
                  <c:v>0.17703133785751871</c:v>
                </c:pt>
                <c:pt idx="1778">
                  <c:v>0.17703133785751871</c:v>
                </c:pt>
                <c:pt idx="1779">
                  <c:v>0.17703133785751871</c:v>
                </c:pt>
                <c:pt idx="1780">
                  <c:v>0.17703133785751871</c:v>
                </c:pt>
                <c:pt idx="1781">
                  <c:v>0.17703133785751871</c:v>
                </c:pt>
                <c:pt idx="1782">
                  <c:v>0.17703133785751871</c:v>
                </c:pt>
                <c:pt idx="1783">
                  <c:v>0.17703133785751871</c:v>
                </c:pt>
                <c:pt idx="1784">
                  <c:v>0.17703133785751871</c:v>
                </c:pt>
                <c:pt idx="1785">
                  <c:v>0.17703133785751871</c:v>
                </c:pt>
                <c:pt idx="1786">
                  <c:v>0.17703133785751871</c:v>
                </c:pt>
                <c:pt idx="1787">
                  <c:v>0.17703133785751871</c:v>
                </c:pt>
                <c:pt idx="1788">
                  <c:v>0.17703133785751871</c:v>
                </c:pt>
                <c:pt idx="1789">
                  <c:v>0.17703133785751871</c:v>
                </c:pt>
                <c:pt idx="1790">
                  <c:v>0.17703133785751871</c:v>
                </c:pt>
                <c:pt idx="1791">
                  <c:v>0.17945243021226354</c:v>
                </c:pt>
                <c:pt idx="1792">
                  <c:v>0.17945243021226354</c:v>
                </c:pt>
                <c:pt idx="1793">
                  <c:v>0.17945243021226354</c:v>
                </c:pt>
                <c:pt idx="1794">
                  <c:v>0.18192535023209466</c:v>
                </c:pt>
                <c:pt idx="1795">
                  <c:v>0.18192535023209466</c:v>
                </c:pt>
                <c:pt idx="1796">
                  <c:v>0.18192535023209466</c:v>
                </c:pt>
                <c:pt idx="1797">
                  <c:v>0.18192535023209466</c:v>
                </c:pt>
                <c:pt idx="1798">
                  <c:v>0.18192535023209466</c:v>
                </c:pt>
                <c:pt idx="1799">
                  <c:v>0.18192535023209466</c:v>
                </c:pt>
                <c:pt idx="1800">
                  <c:v>0.18192535023209466</c:v>
                </c:pt>
                <c:pt idx="1801">
                  <c:v>0.18192535023209466</c:v>
                </c:pt>
                <c:pt idx="1802">
                  <c:v>0.18192535023209466</c:v>
                </c:pt>
                <c:pt idx="1803">
                  <c:v>0.18192535023209466</c:v>
                </c:pt>
                <c:pt idx="1804">
                  <c:v>0.18192535023209466</c:v>
                </c:pt>
                <c:pt idx="1805">
                  <c:v>0.18192535023209466</c:v>
                </c:pt>
                <c:pt idx="1806">
                  <c:v>0.18192535023209466</c:v>
                </c:pt>
                <c:pt idx="1807">
                  <c:v>0.18192535023209466</c:v>
                </c:pt>
                <c:pt idx="1808">
                  <c:v>0.18192535023209466</c:v>
                </c:pt>
                <c:pt idx="1809">
                  <c:v>0.18192535023209466</c:v>
                </c:pt>
                <c:pt idx="1810">
                  <c:v>0.18192535023209466</c:v>
                </c:pt>
                <c:pt idx="1811">
                  <c:v>0.18192535023209466</c:v>
                </c:pt>
                <c:pt idx="1812">
                  <c:v>0.18192535023209466</c:v>
                </c:pt>
                <c:pt idx="1813">
                  <c:v>0.18192535023209466</c:v>
                </c:pt>
                <c:pt idx="1814">
                  <c:v>0.18192535023209466</c:v>
                </c:pt>
                <c:pt idx="1815">
                  <c:v>0.18192535023209466</c:v>
                </c:pt>
                <c:pt idx="1816">
                  <c:v>0.18192535023209466</c:v>
                </c:pt>
                <c:pt idx="1817">
                  <c:v>0.18192535023209466</c:v>
                </c:pt>
                <c:pt idx="1818">
                  <c:v>0.18192535023209466</c:v>
                </c:pt>
                <c:pt idx="1819">
                  <c:v>0.18192535023209466</c:v>
                </c:pt>
                <c:pt idx="1820">
                  <c:v>0.18192535023209466</c:v>
                </c:pt>
                <c:pt idx="1821">
                  <c:v>0.18192535023209466</c:v>
                </c:pt>
                <c:pt idx="1822">
                  <c:v>0.18192535023209466</c:v>
                </c:pt>
                <c:pt idx="1823">
                  <c:v>0.18192535023209466</c:v>
                </c:pt>
                <c:pt idx="1824">
                  <c:v>0.18192535023209466</c:v>
                </c:pt>
                <c:pt idx="1825">
                  <c:v>0.18192535023209466</c:v>
                </c:pt>
                <c:pt idx="1826">
                  <c:v>0.18192535023209466</c:v>
                </c:pt>
                <c:pt idx="1827">
                  <c:v>0.18192535023209466</c:v>
                </c:pt>
                <c:pt idx="1828">
                  <c:v>0.18192535023209466</c:v>
                </c:pt>
                <c:pt idx="1829">
                  <c:v>0.18477401428320753</c:v>
                </c:pt>
                <c:pt idx="1830">
                  <c:v>0.18477401428320753</c:v>
                </c:pt>
                <c:pt idx="1831">
                  <c:v>0.18477401428320753</c:v>
                </c:pt>
                <c:pt idx="1832">
                  <c:v>0.18477401428320753</c:v>
                </c:pt>
                <c:pt idx="1833">
                  <c:v>0.18477401428320753</c:v>
                </c:pt>
                <c:pt idx="1834">
                  <c:v>0.18477401428320753</c:v>
                </c:pt>
                <c:pt idx="1835">
                  <c:v>0.18477401428320753</c:v>
                </c:pt>
                <c:pt idx="1836">
                  <c:v>0.18477401428320753</c:v>
                </c:pt>
                <c:pt idx="1837">
                  <c:v>0.18477401428320753</c:v>
                </c:pt>
                <c:pt idx="1838">
                  <c:v>0.18477401428320753</c:v>
                </c:pt>
                <c:pt idx="1839">
                  <c:v>0.18477401428320753</c:v>
                </c:pt>
                <c:pt idx="1840">
                  <c:v>0.18477401428320753</c:v>
                </c:pt>
                <c:pt idx="1841">
                  <c:v>0.18477401428320753</c:v>
                </c:pt>
                <c:pt idx="1842">
                  <c:v>0.18477401428320753</c:v>
                </c:pt>
                <c:pt idx="1843">
                  <c:v>0.18477401428320753</c:v>
                </c:pt>
                <c:pt idx="1844">
                  <c:v>0.18477401428320753</c:v>
                </c:pt>
                <c:pt idx="1845">
                  <c:v>0.18477401428320753</c:v>
                </c:pt>
                <c:pt idx="1846">
                  <c:v>0.18477401428320753</c:v>
                </c:pt>
                <c:pt idx="1847">
                  <c:v>0.18477401428320753</c:v>
                </c:pt>
                <c:pt idx="1848">
                  <c:v>0.18477401428320753</c:v>
                </c:pt>
                <c:pt idx="1849">
                  <c:v>0.18477401428320753</c:v>
                </c:pt>
                <c:pt idx="1850">
                  <c:v>0.18477401428320753</c:v>
                </c:pt>
                <c:pt idx="1851">
                  <c:v>0.18477401428320753</c:v>
                </c:pt>
                <c:pt idx="1852">
                  <c:v>0.18477401428320753</c:v>
                </c:pt>
                <c:pt idx="1853">
                  <c:v>0.18477401428320753</c:v>
                </c:pt>
                <c:pt idx="1854">
                  <c:v>0.18793670429271081</c:v>
                </c:pt>
                <c:pt idx="1855">
                  <c:v>0.18793670429271081</c:v>
                </c:pt>
                <c:pt idx="1856">
                  <c:v>0.18793670429271081</c:v>
                </c:pt>
                <c:pt idx="1857">
                  <c:v>0.18793670429271081</c:v>
                </c:pt>
                <c:pt idx="1858">
                  <c:v>0.18793670429271081</c:v>
                </c:pt>
                <c:pt idx="1859">
                  <c:v>0.18793670429271081</c:v>
                </c:pt>
                <c:pt idx="1860">
                  <c:v>0.18793670429271081</c:v>
                </c:pt>
                <c:pt idx="1861">
                  <c:v>0.18793670429271081</c:v>
                </c:pt>
                <c:pt idx="1862">
                  <c:v>0.18793670429271081</c:v>
                </c:pt>
                <c:pt idx="1863">
                  <c:v>0.18793670429271081</c:v>
                </c:pt>
                <c:pt idx="1864">
                  <c:v>0.18793670429271081</c:v>
                </c:pt>
                <c:pt idx="1865">
                  <c:v>0.18793670429271081</c:v>
                </c:pt>
                <c:pt idx="1866">
                  <c:v>0.18793670429271081</c:v>
                </c:pt>
                <c:pt idx="1867">
                  <c:v>0.18793670429271081</c:v>
                </c:pt>
                <c:pt idx="1868">
                  <c:v>0.18793670429271081</c:v>
                </c:pt>
                <c:pt idx="1869">
                  <c:v>0.18793670429271081</c:v>
                </c:pt>
                <c:pt idx="1870">
                  <c:v>0.18793670429271081</c:v>
                </c:pt>
                <c:pt idx="1871">
                  <c:v>0.18793670429271081</c:v>
                </c:pt>
                <c:pt idx="1872">
                  <c:v>0.18793670429271081</c:v>
                </c:pt>
                <c:pt idx="1873">
                  <c:v>0.18793670429271081</c:v>
                </c:pt>
                <c:pt idx="1874">
                  <c:v>0.18793670429271081</c:v>
                </c:pt>
                <c:pt idx="1875">
                  <c:v>0.18793670429271081</c:v>
                </c:pt>
                <c:pt idx="1876">
                  <c:v>0.18793670429271081</c:v>
                </c:pt>
                <c:pt idx="1877">
                  <c:v>0.18793670429271081</c:v>
                </c:pt>
                <c:pt idx="1878">
                  <c:v>0.18793670429271081</c:v>
                </c:pt>
                <c:pt idx="1879">
                  <c:v>0.18793670429271081</c:v>
                </c:pt>
                <c:pt idx="1880">
                  <c:v>0.18793670429271081</c:v>
                </c:pt>
                <c:pt idx="1881">
                  <c:v>0.19131290923956451</c:v>
                </c:pt>
                <c:pt idx="1882">
                  <c:v>0.19131290923956451</c:v>
                </c:pt>
                <c:pt idx="1883">
                  <c:v>0.19131290923956451</c:v>
                </c:pt>
                <c:pt idx="1884">
                  <c:v>0.19131290923956451</c:v>
                </c:pt>
                <c:pt idx="1885">
                  <c:v>0.19131290923956451</c:v>
                </c:pt>
                <c:pt idx="1886">
                  <c:v>0.19131290923956451</c:v>
                </c:pt>
                <c:pt idx="1887">
                  <c:v>0.19131290923956451</c:v>
                </c:pt>
                <c:pt idx="1888">
                  <c:v>0.19131290923956451</c:v>
                </c:pt>
                <c:pt idx="1889">
                  <c:v>0.19131290923956451</c:v>
                </c:pt>
                <c:pt idx="1890">
                  <c:v>0.19131290923956451</c:v>
                </c:pt>
                <c:pt idx="1891">
                  <c:v>0.19131290923956451</c:v>
                </c:pt>
                <c:pt idx="1892">
                  <c:v>0.19131290923956451</c:v>
                </c:pt>
                <c:pt idx="1893">
                  <c:v>0.19477718909807526</c:v>
                </c:pt>
                <c:pt idx="1894">
                  <c:v>0.19477718909807526</c:v>
                </c:pt>
                <c:pt idx="1895">
                  <c:v>0.19477718909807526</c:v>
                </c:pt>
                <c:pt idx="1896">
                  <c:v>0.19477718909807526</c:v>
                </c:pt>
                <c:pt idx="1897">
                  <c:v>0.19477718909807526</c:v>
                </c:pt>
                <c:pt idx="1898">
                  <c:v>0.19477718909807526</c:v>
                </c:pt>
                <c:pt idx="1899">
                  <c:v>0.19477718909807526</c:v>
                </c:pt>
                <c:pt idx="1900">
                  <c:v>0.19477718909807526</c:v>
                </c:pt>
                <c:pt idx="1901">
                  <c:v>0.19477718909807526</c:v>
                </c:pt>
                <c:pt idx="1902">
                  <c:v>0.19477718909807526</c:v>
                </c:pt>
                <c:pt idx="1903">
                  <c:v>0.19477718909807526</c:v>
                </c:pt>
                <c:pt idx="1904">
                  <c:v>0.19477718909807526</c:v>
                </c:pt>
                <c:pt idx="1905">
                  <c:v>0.19477718909807526</c:v>
                </c:pt>
                <c:pt idx="1906">
                  <c:v>0.19477718909807526</c:v>
                </c:pt>
                <c:pt idx="1907">
                  <c:v>0.19477718909807526</c:v>
                </c:pt>
                <c:pt idx="1908">
                  <c:v>0.19477718909807526</c:v>
                </c:pt>
                <c:pt idx="1909">
                  <c:v>0.19477718909807526</c:v>
                </c:pt>
                <c:pt idx="1910">
                  <c:v>0.19477718909807526</c:v>
                </c:pt>
                <c:pt idx="1911">
                  <c:v>0.19477718909807526</c:v>
                </c:pt>
                <c:pt idx="1912">
                  <c:v>0.19477718909807526</c:v>
                </c:pt>
                <c:pt idx="1913">
                  <c:v>0.19477718909807526</c:v>
                </c:pt>
                <c:pt idx="1914">
                  <c:v>0.19477718909807526</c:v>
                </c:pt>
                <c:pt idx="1915">
                  <c:v>0.19477718909807526</c:v>
                </c:pt>
                <c:pt idx="1916">
                  <c:v>0.19477718909807526</c:v>
                </c:pt>
                <c:pt idx="1917">
                  <c:v>0.19477718909807526</c:v>
                </c:pt>
                <c:pt idx="1918">
                  <c:v>0.19477718909807526</c:v>
                </c:pt>
                <c:pt idx="1919">
                  <c:v>0.19477718909807526</c:v>
                </c:pt>
                <c:pt idx="1920">
                  <c:v>0.19477718909807526</c:v>
                </c:pt>
                <c:pt idx="1921">
                  <c:v>0.19477718909807526</c:v>
                </c:pt>
                <c:pt idx="1922">
                  <c:v>0.19477718909807526</c:v>
                </c:pt>
                <c:pt idx="1923">
                  <c:v>0.19857297899089327</c:v>
                </c:pt>
                <c:pt idx="1924">
                  <c:v>0.19857297899089327</c:v>
                </c:pt>
                <c:pt idx="1925">
                  <c:v>0.19857297899089327</c:v>
                </c:pt>
                <c:pt idx="1926">
                  <c:v>0.19857297899089327</c:v>
                </c:pt>
                <c:pt idx="1927">
                  <c:v>0.19857297899089327</c:v>
                </c:pt>
                <c:pt idx="1928">
                  <c:v>0.19857297899089327</c:v>
                </c:pt>
                <c:pt idx="1929">
                  <c:v>0.19857297899089327</c:v>
                </c:pt>
                <c:pt idx="1930">
                  <c:v>0.19857297899089327</c:v>
                </c:pt>
                <c:pt idx="1931">
                  <c:v>0.19857297899089327</c:v>
                </c:pt>
                <c:pt idx="1932">
                  <c:v>0.19857297899089327</c:v>
                </c:pt>
                <c:pt idx="1933">
                  <c:v>0.19857297899089327</c:v>
                </c:pt>
                <c:pt idx="1934">
                  <c:v>0.19857297899089327</c:v>
                </c:pt>
                <c:pt idx="1935">
                  <c:v>0.19857297899089327</c:v>
                </c:pt>
                <c:pt idx="1936">
                  <c:v>0.19857297899089327</c:v>
                </c:pt>
                <c:pt idx="1937">
                  <c:v>0.19857297899089327</c:v>
                </c:pt>
                <c:pt idx="1938">
                  <c:v>0.19857297899089327</c:v>
                </c:pt>
                <c:pt idx="1939">
                  <c:v>0.19857297899089327</c:v>
                </c:pt>
                <c:pt idx="1940">
                  <c:v>0.19857297899089327</c:v>
                </c:pt>
                <c:pt idx="1941">
                  <c:v>0.19857297899089327</c:v>
                </c:pt>
                <c:pt idx="1942">
                  <c:v>0.19857297899089327</c:v>
                </c:pt>
                <c:pt idx="1943">
                  <c:v>0.19857297899089327</c:v>
                </c:pt>
                <c:pt idx="1944">
                  <c:v>0.19857297899089327</c:v>
                </c:pt>
                <c:pt idx="1945">
                  <c:v>0.19857297899089327</c:v>
                </c:pt>
                <c:pt idx="1946">
                  <c:v>0.19857297899089327</c:v>
                </c:pt>
                <c:pt idx="1947">
                  <c:v>0.19857297899089327</c:v>
                </c:pt>
                <c:pt idx="1948">
                  <c:v>0.19857297899089327</c:v>
                </c:pt>
                <c:pt idx="1949">
                  <c:v>0.19857297899089327</c:v>
                </c:pt>
                <c:pt idx="1950">
                  <c:v>0.19857297899089327</c:v>
                </c:pt>
                <c:pt idx="1951">
                  <c:v>0.19857297899089327</c:v>
                </c:pt>
                <c:pt idx="1952">
                  <c:v>0.19857297899089327</c:v>
                </c:pt>
                <c:pt idx="1953">
                  <c:v>0.19857297899089327</c:v>
                </c:pt>
                <c:pt idx="1954">
                  <c:v>0.19857297899089327</c:v>
                </c:pt>
                <c:pt idx="1955">
                  <c:v>0.19857297899089327</c:v>
                </c:pt>
                <c:pt idx="1956">
                  <c:v>0.19857297899089327</c:v>
                </c:pt>
                <c:pt idx="1957">
                  <c:v>0.19857297899089327</c:v>
                </c:pt>
                <c:pt idx="1958">
                  <c:v>0.19857297899089327</c:v>
                </c:pt>
                <c:pt idx="1959">
                  <c:v>0.19857297899089327</c:v>
                </c:pt>
                <c:pt idx="1960">
                  <c:v>0.19857297899089327</c:v>
                </c:pt>
                <c:pt idx="1961">
                  <c:v>0.19857297899089327</c:v>
                </c:pt>
                <c:pt idx="1962">
                  <c:v>0.19857297899089327</c:v>
                </c:pt>
                <c:pt idx="1963">
                  <c:v>0.19857297899089327</c:v>
                </c:pt>
                <c:pt idx="1964">
                  <c:v>0.19857297899089327</c:v>
                </c:pt>
                <c:pt idx="1965">
                  <c:v>0.19857297899089327</c:v>
                </c:pt>
                <c:pt idx="1966">
                  <c:v>0.19857297899089327</c:v>
                </c:pt>
                <c:pt idx="1967">
                  <c:v>0.19857297899089327</c:v>
                </c:pt>
                <c:pt idx="1968">
                  <c:v>0.19857297899089327</c:v>
                </c:pt>
                <c:pt idx="1969">
                  <c:v>0.19857297899089327</c:v>
                </c:pt>
                <c:pt idx="1970">
                  <c:v>0.19857297899089327</c:v>
                </c:pt>
                <c:pt idx="1971">
                  <c:v>0.19857297899089327</c:v>
                </c:pt>
                <c:pt idx="1972">
                  <c:v>0.19857297899089327</c:v>
                </c:pt>
                <c:pt idx="1973">
                  <c:v>0.19857297899089327</c:v>
                </c:pt>
                <c:pt idx="1974">
                  <c:v>0.19857297899089327</c:v>
                </c:pt>
                <c:pt idx="1975">
                  <c:v>0.19857297899089327</c:v>
                </c:pt>
                <c:pt idx="1976">
                  <c:v>0.19857297899089327</c:v>
                </c:pt>
                <c:pt idx="1977">
                  <c:v>0.19857297899089327</c:v>
                </c:pt>
                <c:pt idx="1978">
                  <c:v>0.19857297899089327</c:v>
                </c:pt>
                <c:pt idx="1979">
                  <c:v>0.19857297899089327</c:v>
                </c:pt>
                <c:pt idx="1980">
                  <c:v>0.19857297899089327</c:v>
                </c:pt>
                <c:pt idx="1981">
                  <c:v>0.19857297899089327</c:v>
                </c:pt>
                <c:pt idx="1982">
                  <c:v>0.19857297899089327</c:v>
                </c:pt>
                <c:pt idx="1983">
                  <c:v>0.19857297899089327</c:v>
                </c:pt>
                <c:pt idx="1984">
                  <c:v>0.19857297899089327</c:v>
                </c:pt>
                <c:pt idx="1985">
                  <c:v>0.19857297899089327</c:v>
                </c:pt>
                <c:pt idx="1986">
                  <c:v>0.19857297899089327</c:v>
                </c:pt>
                <c:pt idx="1987">
                  <c:v>0.19857297899089327</c:v>
                </c:pt>
                <c:pt idx="1988">
                  <c:v>0.19857297899089327</c:v>
                </c:pt>
                <c:pt idx="1989">
                  <c:v>0.19857297899089327</c:v>
                </c:pt>
                <c:pt idx="1990">
                  <c:v>0.19857297899089327</c:v>
                </c:pt>
                <c:pt idx="1991">
                  <c:v>0.19857297899089327</c:v>
                </c:pt>
                <c:pt idx="1992">
                  <c:v>0.19857297899089327</c:v>
                </c:pt>
                <c:pt idx="1993">
                  <c:v>0.19857297899089327</c:v>
                </c:pt>
                <c:pt idx="1994">
                  <c:v>0.19857297899089327</c:v>
                </c:pt>
                <c:pt idx="1995">
                  <c:v>0.19857297899089327</c:v>
                </c:pt>
                <c:pt idx="1996">
                  <c:v>0.19857297899089327</c:v>
                </c:pt>
                <c:pt idx="1997">
                  <c:v>0.19857297899089327</c:v>
                </c:pt>
                <c:pt idx="1998">
                  <c:v>0.19857297899089327</c:v>
                </c:pt>
                <c:pt idx="1999">
                  <c:v>0.19857297899089327</c:v>
                </c:pt>
                <c:pt idx="2000">
                  <c:v>0.19857297899089327</c:v>
                </c:pt>
                <c:pt idx="2001">
                  <c:v>0.19857297899089327</c:v>
                </c:pt>
                <c:pt idx="2002">
                  <c:v>0.19857297899089327</c:v>
                </c:pt>
                <c:pt idx="2003">
                  <c:v>0.19857297899089327</c:v>
                </c:pt>
                <c:pt idx="2004">
                  <c:v>0.19857297899089327</c:v>
                </c:pt>
                <c:pt idx="2005">
                  <c:v>0.19857297899089327</c:v>
                </c:pt>
                <c:pt idx="2006">
                  <c:v>0.19857297899089327</c:v>
                </c:pt>
                <c:pt idx="2007">
                  <c:v>0.19857297899089327</c:v>
                </c:pt>
                <c:pt idx="2008">
                  <c:v>0.19857297899089327</c:v>
                </c:pt>
                <c:pt idx="2009">
                  <c:v>0.19857297899089327</c:v>
                </c:pt>
                <c:pt idx="2010">
                  <c:v>0.19857297899089327</c:v>
                </c:pt>
                <c:pt idx="2011">
                  <c:v>0.19857297899089327</c:v>
                </c:pt>
                <c:pt idx="2012">
                  <c:v>0.19857297899089327</c:v>
                </c:pt>
                <c:pt idx="2013">
                  <c:v>0.19857297899089327</c:v>
                </c:pt>
                <c:pt idx="2014">
                  <c:v>0.19857297899089327</c:v>
                </c:pt>
                <c:pt idx="2015">
                  <c:v>0.19857297899089327</c:v>
                </c:pt>
                <c:pt idx="2016">
                  <c:v>0.19857297899089327</c:v>
                </c:pt>
                <c:pt idx="2017">
                  <c:v>0.19857297899089327</c:v>
                </c:pt>
                <c:pt idx="2018">
                  <c:v>0.19857297899089327</c:v>
                </c:pt>
                <c:pt idx="2019">
                  <c:v>0.19857297899089327</c:v>
                </c:pt>
                <c:pt idx="2020">
                  <c:v>0.19857297899089327</c:v>
                </c:pt>
                <c:pt idx="2021">
                  <c:v>0.19857297899089327</c:v>
                </c:pt>
                <c:pt idx="2022">
                  <c:v>0.19857297899089327</c:v>
                </c:pt>
                <c:pt idx="2023">
                  <c:v>0.19857297899089327</c:v>
                </c:pt>
                <c:pt idx="2024">
                  <c:v>0.19857297899089327</c:v>
                </c:pt>
                <c:pt idx="2025">
                  <c:v>0.19857297899089327</c:v>
                </c:pt>
                <c:pt idx="2026">
                  <c:v>0.19857297899089327</c:v>
                </c:pt>
                <c:pt idx="2027">
                  <c:v>0.19857297899089327</c:v>
                </c:pt>
                <c:pt idx="2028">
                  <c:v>0.19857297899089327</c:v>
                </c:pt>
                <c:pt idx="2029">
                  <c:v>0.19857297899089327</c:v>
                </c:pt>
                <c:pt idx="2030">
                  <c:v>0.19857297899089327</c:v>
                </c:pt>
                <c:pt idx="2031">
                  <c:v>0.19857297899089327</c:v>
                </c:pt>
                <c:pt idx="2032">
                  <c:v>0.19857297899089327</c:v>
                </c:pt>
                <c:pt idx="2033">
                  <c:v>0.19857297899089327</c:v>
                </c:pt>
                <c:pt idx="2034">
                  <c:v>0.19857297899089327</c:v>
                </c:pt>
                <c:pt idx="2035">
                  <c:v>0.19857297899089327</c:v>
                </c:pt>
                <c:pt idx="2036">
                  <c:v>0.19857297899089327</c:v>
                </c:pt>
                <c:pt idx="2037">
                  <c:v>0.19857297899089327</c:v>
                </c:pt>
                <c:pt idx="2038">
                  <c:v>0.19857297899089327</c:v>
                </c:pt>
                <c:pt idx="2039">
                  <c:v>0.19857297899089327</c:v>
                </c:pt>
                <c:pt idx="2040">
                  <c:v>0.19857297899089327</c:v>
                </c:pt>
                <c:pt idx="2041">
                  <c:v>0.19857297899089327</c:v>
                </c:pt>
                <c:pt idx="2042">
                  <c:v>0.19857297899089327</c:v>
                </c:pt>
                <c:pt idx="2043">
                  <c:v>0.19857297899089327</c:v>
                </c:pt>
                <c:pt idx="2044">
                  <c:v>0.19857297899089327</c:v>
                </c:pt>
                <c:pt idx="2045">
                  <c:v>0.19857297899089327</c:v>
                </c:pt>
                <c:pt idx="2046">
                  <c:v>0.19857297899089327</c:v>
                </c:pt>
                <c:pt idx="2047">
                  <c:v>0.19857297899089327</c:v>
                </c:pt>
                <c:pt idx="2048">
                  <c:v>0.19857297899089327</c:v>
                </c:pt>
                <c:pt idx="2049">
                  <c:v>0.19857297899089327</c:v>
                </c:pt>
                <c:pt idx="2050">
                  <c:v>0.19857297899089327</c:v>
                </c:pt>
                <c:pt idx="2051">
                  <c:v>0.19857297899089327</c:v>
                </c:pt>
                <c:pt idx="2052">
                  <c:v>0.19857297899089327</c:v>
                </c:pt>
                <c:pt idx="2053">
                  <c:v>0.19857297899089327</c:v>
                </c:pt>
                <c:pt idx="2054">
                  <c:v>0.19857297899089327</c:v>
                </c:pt>
                <c:pt idx="2055">
                  <c:v>0.19857297899089327</c:v>
                </c:pt>
                <c:pt idx="2056">
                  <c:v>0.19857297899089327</c:v>
                </c:pt>
                <c:pt idx="2057">
                  <c:v>0.19857297899089327</c:v>
                </c:pt>
                <c:pt idx="2058">
                  <c:v>0.19857297899089327</c:v>
                </c:pt>
                <c:pt idx="2059">
                  <c:v>0.19857297899089327</c:v>
                </c:pt>
                <c:pt idx="2060">
                  <c:v>0.19857297899089327</c:v>
                </c:pt>
                <c:pt idx="2061">
                  <c:v>0.19857297899089327</c:v>
                </c:pt>
                <c:pt idx="2062">
                  <c:v>0.19857297899089327</c:v>
                </c:pt>
                <c:pt idx="2063">
                  <c:v>0.19857297899089327</c:v>
                </c:pt>
                <c:pt idx="2064">
                  <c:v>0.19857297899089327</c:v>
                </c:pt>
                <c:pt idx="2065">
                  <c:v>0.19857297899089327</c:v>
                </c:pt>
                <c:pt idx="2066">
                  <c:v>0.19857297899089327</c:v>
                </c:pt>
                <c:pt idx="2067">
                  <c:v>0.19857297899089327</c:v>
                </c:pt>
                <c:pt idx="2068">
                  <c:v>0.19857297899089327</c:v>
                </c:pt>
                <c:pt idx="2069">
                  <c:v>0.19857297899089327</c:v>
                </c:pt>
                <c:pt idx="2070">
                  <c:v>0.19857297899089327</c:v>
                </c:pt>
                <c:pt idx="2071">
                  <c:v>0.19857297899089327</c:v>
                </c:pt>
                <c:pt idx="2072">
                  <c:v>0.19857297899089327</c:v>
                </c:pt>
                <c:pt idx="2073">
                  <c:v>0.19857297899089327</c:v>
                </c:pt>
                <c:pt idx="2074">
                  <c:v>0.19857297899089327</c:v>
                </c:pt>
                <c:pt idx="2075">
                  <c:v>0.19857297899089327</c:v>
                </c:pt>
                <c:pt idx="2076">
                  <c:v>0.19857297899089327</c:v>
                </c:pt>
                <c:pt idx="2077">
                  <c:v>0.19857297899089327</c:v>
                </c:pt>
                <c:pt idx="2078">
                  <c:v>0.19857297899089327</c:v>
                </c:pt>
                <c:pt idx="2079">
                  <c:v>0.19857297899089327</c:v>
                </c:pt>
                <c:pt idx="2080">
                  <c:v>0.19857297899089327</c:v>
                </c:pt>
                <c:pt idx="2081">
                  <c:v>0.19857297899089327</c:v>
                </c:pt>
                <c:pt idx="2082">
                  <c:v>0.19857297899089327</c:v>
                </c:pt>
                <c:pt idx="2083">
                  <c:v>0.19857297899089327</c:v>
                </c:pt>
                <c:pt idx="2084">
                  <c:v>0.19857297899089327</c:v>
                </c:pt>
                <c:pt idx="2085">
                  <c:v>0.19857297899089327</c:v>
                </c:pt>
                <c:pt idx="2086">
                  <c:v>0.19857297899089327</c:v>
                </c:pt>
                <c:pt idx="2087">
                  <c:v>0.19857297899089327</c:v>
                </c:pt>
                <c:pt idx="2088">
                  <c:v>0.19857297899089327</c:v>
                </c:pt>
                <c:pt idx="2089">
                  <c:v>0.19857297899089327</c:v>
                </c:pt>
                <c:pt idx="2090">
                  <c:v>0.19857297899089327</c:v>
                </c:pt>
                <c:pt idx="2091">
                  <c:v>0.19857297899089327</c:v>
                </c:pt>
                <c:pt idx="2092">
                  <c:v>0.19857297899089327</c:v>
                </c:pt>
                <c:pt idx="2093">
                  <c:v>0.19857297899089327</c:v>
                </c:pt>
                <c:pt idx="2094">
                  <c:v>0.19857297899089327</c:v>
                </c:pt>
                <c:pt idx="2095">
                  <c:v>0.19857297899089327</c:v>
                </c:pt>
                <c:pt idx="2096">
                  <c:v>0.19857297899089327</c:v>
                </c:pt>
                <c:pt idx="2097">
                  <c:v>0.19857297899089327</c:v>
                </c:pt>
                <c:pt idx="2098">
                  <c:v>0.19857297899089327</c:v>
                </c:pt>
                <c:pt idx="2099">
                  <c:v>0.19857297899089327</c:v>
                </c:pt>
                <c:pt idx="2100">
                  <c:v>0.19857297899089327</c:v>
                </c:pt>
                <c:pt idx="2101">
                  <c:v>0.19857297899089327</c:v>
                </c:pt>
                <c:pt idx="2102">
                  <c:v>0.19857297899089327</c:v>
                </c:pt>
                <c:pt idx="2103">
                  <c:v>0.19857297899089327</c:v>
                </c:pt>
                <c:pt idx="2104">
                  <c:v>0.19857297899089327</c:v>
                </c:pt>
                <c:pt idx="2105">
                  <c:v>0.19857297899089327</c:v>
                </c:pt>
                <c:pt idx="2106">
                  <c:v>0.19857297899089327</c:v>
                </c:pt>
                <c:pt idx="2107">
                  <c:v>0.19857297899089327</c:v>
                </c:pt>
                <c:pt idx="2108">
                  <c:v>0.19857297899089327</c:v>
                </c:pt>
                <c:pt idx="2109">
                  <c:v>0.19857297899089327</c:v>
                </c:pt>
                <c:pt idx="2110">
                  <c:v>0.19857297899089327</c:v>
                </c:pt>
                <c:pt idx="2111">
                  <c:v>0.19857297899089327</c:v>
                </c:pt>
                <c:pt idx="2112">
                  <c:v>0.19857297899089327</c:v>
                </c:pt>
                <c:pt idx="2113">
                  <c:v>0.19857297899089327</c:v>
                </c:pt>
                <c:pt idx="2114">
                  <c:v>0.19857297899089327</c:v>
                </c:pt>
                <c:pt idx="2115">
                  <c:v>0.19857297899089327</c:v>
                </c:pt>
                <c:pt idx="2116">
                  <c:v>0.19857297899089327</c:v>
                </c:pt>
                <c:pt idx="2117">
                  <c:v>0.19857297899089327</c:v>
                </c:pt>
                <c:pt idx="2118">
                  <c:v>0.19857297899089327</c:v>
                </c:pt>
                <c:pt idx="2119">
                  <c:v>0.19857297899089327</c:v>
                </c:pt>
                <c:pt idx="2120">
                  <c:v>0.19857297899089327</c:v>
                </c:pt>
                <c:pt idx="2121">
                  <c:v>0.19857297899089327</c:v>
                </c:pt>
                <c:pt idx="2122">
                  <c:v>0.19857297899089327</c:v>
                </c:pt>
                <c:pt idx="2123">
                  <c:v>0.19857297899089327</c:v>
                </c:pt>
                <c:pt idx="2124">
                  <c:v>0.19857297899089327</c:v>
                </c:pt>
                <c:pt idx="2125">
                  <c:v>0.19857297899089327</c:v>
                </c:pt>
                <c:pt idx="2126">
                  <c:v>0.19857297899089327</c:v>
                </c:pt>
                <c:pt idx="2127">
                  <c:v>0.19857297899089327</c:v>
                </c:pt>
                <c:pt idx="2128">
                  <c:v>0.19857297899089327</c:v>
                </c:pt>
                <c:pt idx="2129">
                  <c:v>0.19857297899089327</c:v>
                </c:pt>
                <c:pt idx="2130">
                  <c:v>0.19857297899089327</c:v>
                </c:pt>
                <c:pt idx="2131">
                  <c:v>0.19857297899089327</c:v>
                </c:pt>
                <c:pt idx="2132">
                  <c:v>0.19857297899089327</c:v>
                </c:pt>
                <c:pt idx="2133">
                  <c:v>0.19857297899089327</c:v>
                </c:pt>
                <c:pt idx="2134">
                  <c:v>0.19857297899089327</c:v>
                </c:pt>
                <c:pt idx="2135">
                  <c:v>0.19857297899089327</c:v>
                </c:pt>
                <c:pt idx="2136">
                  <c:v>0.19857297899089327</c:v>
                </c:pt>
                <c:pt idx="2137">
                  <c:v>0.19857297899089327</c:v>
                </c:pt>
                <c:pt idx="2138">
                  <c:v>0.19857297899089327</c:v>
                </c:pt>
                <c:pt idx="2139">
                  <c:v>0.19857297899089327</c:v>
                </c:pt>
                <c:pt idx="2140">
                  <c:v>0.19857297899089327</c:v>
                </c:pt>
                <c:pt idx="2141">
                  <c:v>0.19857297899089327</c:v>
                </c:pt>
                <c:pt idx="2142">
                  <c:v>0.19857297899089327</c:v>
                </c:pt>
                <c:pt idx="2143">
                  <c:v>0.19857297899089327</c:v>
                </c:pt>
                <c:pt idx="2144">
                  <c:v>0.19857297899089327</c:v>
                </c:pt>
                <c:pt idx="2145">
                  <c:v>0.19857297899089327</c:v>
                </c:pt>
                <c:pt idx="2146">
                  <c:v>0.19857297899089327</c:v>
                </c:pt>
                <c:pt idx="2147">
                  <c:v>0.19857297899089327</c:v>
                </c:pt>
                <c:pt idx="2148">
                  <c:v>0.19857297899089327</c:v>
                </c:pt>
                <c:pt idx="2149">
                  <c:v>0.19857297899089327</c:v>
                </c:pt>
                <c:pt idx="2150">
                  <c:v>0.19857297899089327</c:v>
                </c:pt>
                <c:pt idx="2151">
                  <c:v>0.19857297899089327</c:v>
                </c:pt>
                <c:pt idx="2152">
                  <c:v>0.21299969800580754</c:v>
                </c:pt>
                <c:pt idx="2153">
                  <c:v>0.21299969800580754</c:v>
                </c:pt>
                <c:pt idx="2154">
                  <c:v>0.21299969800580754</c:v>
                </c:pt>
                <c:pt idx="2155">
                  <c:v>0.21299969800580754</c:v>
                </c:pt>
                <c:pt idx="2156">
                  <c:v>0.21299969800580754</c:v>
                </c:pt>
                <c:pt idx="2157">
                  <c:v>0.21299969800580754</c:v>
                </c:pt>
                <c:pt idx="2158">
                  <c:v>0.21299969800580754</c:v>
                </c:pt>
                <c:pt idx="2159">
                  <c:v>0.21299969800580754</c:v>
                </c:pt>
                <c:pt idx="2160">
                  <c:v>0.21299969800580754</c:v>
                </c:pt>
                <c:pt idx="2161">
                  <c:v>0.21299969800580754</c:v>
                </c:pt>
                <c:pt idx="2162">
                  <c:v>0.21299969800580754</c:v>
                </c:pt>
                <c:pt idx="2163">
                  <c:v>0.21299969800580754</c:v>
                </c:pt>
                <c:pt idx="2164">
                  <c:v>0.21299969800580754</c:v>
                </c:pt>
                <c:pt idx="2165">
                  <c:v>0.21299969800580754</c:v>
                </c:pt>
                <c:pt idx="2166">
                  <c:v>0.21299969800580754</c:v>
                </c:pt>
                <c:pt idx="2167">
                  <c:v>0.21299969800580754</c:v>
                </c:pt>
                <c:pt idx="2168">
                  <c:v>0.21299969800580754</c:v>
                </c:pt>
                <c:pt idx="2169">
                  <c:v>0.21299969800580754</c:v>
                </c:pt>
                <c:pt idx="2170">
                  <c:v>0.21299969800580754</c:v>
                </c:pt>
                <c:pt idx="2171">
                  <c:v>0.21299969800580754</c:v>
                </c:pt>
                <c:pt idx="2172">
                  <c:v>0.21299969800580754</c:v>
                </c:pt>
                <c:pt idx="2173">
                  <c:v>0.21299969800580754</c:v>
                </c:pt>
                <c:pt idx="2174">
                  <c:v>0.21299969800580754</c:v>
                </c:pt>
                <c:pt idx="2175">
                  <c:v>0.21299969800580754</c:v>
                </c:pt>
                <c:pt idx="2176">
                  <c:v>0.21299969800580754</c:v>
                </c:pt>
                <c:pt idx="2177">
                  <c:v>0.21299969800580754</c:v>
                </c:pt>
                <c:pt idx="2178">
                  <c:v>0.21299969800580754</c:v>
                </c:pt>
                <c:pt idx="2179">
                  <c:v>0.21299969800580754</c:v>
                </c:pt>
                <c:pt idx="2180">
                  <c:v>0.21299969800580754</c:v>
                </c:pt>
                <c:pt idx="2181">
                  <c:v>0.21299969800580754</c:v>
                </c:pt>
                <c:pt idx="2182">
                  <c:v>0.21299969800580754</c:v>
                </c:pt>
                <c:pt idx="2183">
                  <c:v>0.21299969800580754</c:v>
                </c:pt>
                <c:pt idx="2184">
                  <c:v>0.21299969800580754</c:v>
                </c:pt>
                <c:pt idx="2185">
                  <c:v>0.21299969800580754</c:v>
                </c:pt>
                <c:pt idx="2186">
                  <c:v>0.21299969800580754</c:v>
                </c:pt>
                <c:pt idx="2187">
                  <c:v>0.21299969800580754</c:v>
                </c:pt>
                <c:pt idx="2188">
                  <c:v>0.21299969800580754</c:v>
                </c:pt>
                <c:pt idx="2189">
                  <c:v>0.21299969800580754</c:v>
                </c:pt>
                <c:pt idx="2190">
                  <c:v>0.21299969800580754</c:v>
                </c:pt>
                <c:pt idx="2191">
                  <c:v>0.21299969800580754</c:v>
                </c:pt>
                <c:pt idx="2192">
                  <c:v>0.21299969800580754</c:v>
                </c:pt>
                <c:pt idx="2193">
                  <c:v>0.21299969800580754</c:v>
                </c:pt>
                <c:pt idx="2194">
                  <c:v>0.21299969800580754</c:v>
                </c:pt>
                <c:pt idx="2195">
                  <c:v>0.21299969800580754</c:v>
                </c:pt>
                <c:pt idx="2196">
                  <c:v>0.21299969800580754</c:v>
                </c:pt>
                <c:pt idx="2197">
                  <c:v>0.21299969800580754</c:v>
                </c:pt>
                <c:pt idx="2198">
                  <c:v>0.21299969800580754</c:v>
                </c:pt>
                <c:pt idx="2199">
                  <c:v>0.21299969800580754</c:v>
                </c:pt>
                <c:pt idx="2200">
                  <c:v>0.21299969800580754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4E-48EE-BAC0-5F2D5A5B8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400960"/>
        <c:axId val="251402880"/>
      </c:scatterChart>
      <c:valAx>
        <c:axId val="251400960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Follow-up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);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251402880"/>
        <c:crosses val="autoZero"/>
        <c:crossBetween val="midCat"/>
        <c:majorUnit val="1"/>
      </c:valAx>
      <c:valAx>
        <c:axId val="251402880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588304158615008E-2"/>
              <c:y val="0.149318329319231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2514009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3.3574280164955519E-2"/>
          <c:w val="0.78486331446722679"/>
          <c:h val="0.8153440166769179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7.7459333849728897E-4</c:v>
                </c:pt>
                <c:pt idx="7">
                  <c:v>2.7110766847405115E-3</c:v>
                </c:pt>
                <c:pt idx="8">
                  <c:v>3.8729666924864452E-3</c:v>
                </c:pt>
                <c:pt idx="9">
                  <c:v>4.26026336173509E-3</c:v>
                </c:pt>
                <c:pt idx="10">
                  <c:v>4.6475600309837349E-3</c:v>
                </c:pt>
                <c:pt idx="11">
                  <c:v>5.8099023119907601E-3</c:v>
                </c:pt>
                <c:pt idx="12">
                  <c:v>6.5847971659954438E-3</c:v>
                </c:pt>
                <c:pt idx="13">
                  <c:v>6.5847971659954438E-3</c:v>
                </c:pt>
                <c:pt idx="14">
                  <c:v>6.9722445929977861E-3</c:v>
                </c:pt>
                <c:pt idx="15">
                  <c:v>8.5220343010071545E-3</c:v>
                </c:pt>
                <c:pt idx="16">
                  <c:v>8.9094817280094968E-3</c:v>
                </c:pt>
                <c:pt idx="17">
                  <c:v>9.6843765820141814E-3</c:v>
                </c:pt>
                <c:pt idx="18">
                  <c:v>9.6843765820141814E-3</c:v>
                </c:pt>
                <c:pt idx="19">
                  <c:v>9.6843765820141814E-3</c:v>
                </c:pt>
                <c:pt idx="20">
                  <c:v>1.0846718863021208E-2</c:v>
                </c:pt>
                <c:pt idx="21">
                  <c:v>1.1621613717025893E-2</c:v>
                </c:pt>
                <c:pt idx="22">
                  <c:v>1.317140342503526E-2</c:v>
                </c:pt>
                <c:pt idx="23">
                  <c:v>1.3558850852037603E-2</c:v>
                </c:pt>
                <c:pt idx="24">
                  <c:v>1.3558850852037603E-2</c:v>
                </c:pt>
                <c:pt idx="25">
                  <c:v>1.3558850852037603E-2</c:v>
                </c:pt>
                <c:pt idx="26">
                  <c:v>1.3946298279039945E-2</c:v>
                </c:pt>
                <c:pt idx="27">
                  <c:v>1.4333898004559191E-2</c:v>
                </c:pt>
                <c:pt idx="28">
                  <c:v>1.6271896632155419E-2</c:v>
                </c:pt>
                <c:pt idx="29">
                  <c:v>1.8597494985270892E-2</c:v>
                </c:pt>
                <c:pt idx="30">
                  <c:v>2.0147893887347872E-2</c:v>
                </c:pt>
                <c:pt idx="31">
                  <c:v>2.0535493612867117E-2</c:v>
                </c:pt>
                <c:pt idx="32">
                  <c:v>2.1310693063905609E-2</c:v>
                </c:pt>
                <c:pt idx="33">
                  <c:v>2.2473492240463345E-2</c:v>
                </c:pt>
                <c:pt idx="34">
                  <c:v>2.2861091965982589E-2</c:v>
                </c:pt>
                <c:pt idx="35">
                  <c:v>2.3248691691501833E-2</c:v>
                </c:pt>
                <c:pt idx="36">
                  <c:v>2.3636291417021078E-2</c:v>
                </c:pt>
                <c:pt idx="37">
                  <c:v>2.4411798731225193E-2</c:v>
                </c:pt>
                <c:pt idx="38">
                  <c:v>2.4411798731225193E-2</c:v>
                </c:pt>
                <c:pt idx="39">
                  <c:v>2.4411798731225193E-2</c:v>
                </c:pt>
                <c:pt idx="40">
                  <c:v>2.5187614398238137E-2</c:v>
                </c:pt>
                <c:pt idx="41">
                  <c:v>2.5187614398238137E-2</c:v>
                </c:pt>
                <c:pt idx="42">
                  <c:v>2.5575522231744609E-2</c:v>
                </c:pt>
                <c:pt idx="43">
                  <c:v>2.5963430065251081E-2</c:v>
                </c:pt>
                <c:pt idx="44">
                  <c:v>2.5963430065251081E-2</c:v>
                </c:pt>
                <c:pt idx="45">
                  <c:v>2.5963430065251081E-2</c:v>
                </c:pt>
                <c:pt idx="46">
                  <c:v>2.6351492443711141E-2</c:v>
                </c:pt>
                <c:pt idx="47">
                  <c:v>2.6351492443711141E-2</c:v>
                </c:pt>
                <c:pt idx="48">
                  <c:v>2.6739864405241374E-2</c:v>
                </c:pt>
                <c:pt idx="49">
                  <c:v>2.6739864405241374E-2</c:v>
                </c:pt>
                <c:pt idx="50">
                  <c:v>2.7128236366771606E-2</c:v>
                </c:pt>
                <c:pt idx="51">
                  <c:v>2.7128236366771606E-2</c:v>
                </c:pt>
                <c:pt idx="52">
                  <c:v>2.7905911637461638E-2</c:v>
                </c:pt>
                <c:pt idx="53">
                  <c:v>2.8683586908151669E-2</c:v>
                </c:pt>
                <c:pt idx="54">
                  <c:v>2.8683586908151669E-2</c:v>
                </c:pt>
                <c:pt idx="55">
                  <c:v>2.9072424543496685E-2</c:v>
                </c:pt>
                <c:pt idx="56">
                  <c:v>2.94612621788417E-2</c:v>
                </c:pt>
                <c:pt idx="57">
                  <c:v>2.9850099814186716E-2</c:v>
                </c:pt>
                <c:pt idx="58">
                  <c:v>3.0238937449531732E-2</c:v>
                </c:pt>
                <c:pt idx="59">
                  <c:v>3.0627775084876747E-2</c:v>
                </c:pt>
                <c:pt idx="60">
                  <c:v>3.1016768754585866E-2</c:v>
                </c:pt>
                <c:pt idx="61">
                  <c:v>3.1016768754585866E-2</c:v>
                </c:pt>
                <c:pt idx="62">
                  <c:v>3.1405918646652299E-2</c:v>
                </c:pt>
                <c:pt idx="63">
                  <c:v>3.2573368322851591E-2</c:v>
                </c:pt>
                <c:pt idx="64">
                  <c:v>3.2962518214918024E-2</c:v>
                </c:pt>
                <c:pt idx="65">
                  <c:v>3.3351824769581907E-2</c:v>
                </c:pt>
                <c:pt idx="66">
                  <c:v>3.3741131324245791E-2</c:v>
                </c:pt>
                <c:pt idx="67">
                  <c:v>3.3741131324245791E-2</c:v>
                </c:pt>
                <c:pt idx="68">
                  <c:v>3.3741131324245791E-2</c:v>
                </c:pt>
                <c:pt idx="69">
                  <c:v>3.4130594794086887E-2</c:v>
                </c:pt>
                <c:pt idx="70">
                  <c:v>3.4130594794086887E-2</c:v>
                </c:pt>
                <c:pt idx="71">
                  <c:v>3.4520058263927983E-2</c:v>
                </c:pt>
                <c:pt idx="72">
                  <c:v>3.5298985203610168E-2</c:v>
                </c:pt>
                <c:pt idx="73">
                  <c:v>3.5298985203610168E-2</c:v>
                </c:pt>
                <c:pt idx="74">
                  <c:v>3.6077912143292354E-2</c:v>
                </c:pt>
                <c:pt idx="75">
                  <c:v>3.6856839082974539E-2</c:v>
                </c:pt>
                <c:pt idx="76">
                  <c:v>3.7246302552815636E-2</c:v>
                </c:pt>
                <c:pt idx="77">
                  <c:v>3.8025229492497821E-2</c:v>
                </c:pt>
                <c:pt idx="78">
                  <c:v>3.8414692962338917E-2</c:v>
                </c:pt>
                <c:pt idx="79">
                  <c:v>3.8414692962338917E-2</c:v>
                </c:pt>
                <c:pt idx="80">
                  <c:v>3.8414692962338917E-2</c:v>
                </c:pt>
                <c:pt idx="81">
                  <c:v>3.8414692962338917E-2</c:v>
                </c:pt>
                <c:pt idx="82">
                  <c:v>3.8414692962338917E-2</c:v>
                </c:pt>
                <c:pt idx="83">
                  <c:v>3.8804314237475733E-2</c:v>
                </c:pt>
                <c:pt idx="84">
                  <c:v>3.8804314237475733E-2</c:v>
                </c:pt>
                <c:pt idx="85">
                  <c:v>3.9194093509885515E-2</c:v>
                </c:pt>
                <c:pt idx="86">
                  <c:v>3.9583872782295297E-2</c:v>
                </c:pt>
                <c:pt idx="87">
                  <c:v>3.9973810308571264E-2</c:v>
                </c:pt>
                <c:pt idx="88">
                  <c:v>4.0363747834847231E-2</c:v>
                </c:pt>
                <c:pt idx="89">
                  <c:v>4.0363747834847231E-2</c:v>
                </c:pt>
                <c:pt idx="90">
                  <c:v>4.0753685361123199E-2</c:v>
                </c:pt>
                <c:pt idx="91">
                  <c:v>4.0753685361123199E-2</c:v>
                </c:pt>
                <c:pt idx="92">
                  <c:v>4.1143622887399166E-2</c:v>
                </c:pt>
                <c:pt idx="93">
                  <c:v>4.19234979399511E-2</c:v>
                </c:pt>
                <c:pt idx="94">
                  <c:v>4.19234979399511E-2</c:v>
                </c:pt>
                <c:pt idx="95">
                  <c:v>4.2703690531205214E-2</c:v>
                </c:pt>
                <c:pt idx="96">
                  <c:v>4.3093786826832271E-2</c:v>
                </c:pt>
                <c:pt idx="97">
                  <c:v>4.3093786826832271E-2</c:v>
                </c:pt>
                <c:pt idx="98">
                  <c:v>4.3093786826832271E-2</c:v>
                </c:pt>
                <c:pt idx="99">
                  <c:v>4.3093786826832271E-2</c:v>
                </c:pt>
                <c:pt idx="100">
                  <c:v>4.3093786826832271E-2</c:v>
                </c:pt>
                <c:pt idx="101">
                  <c:v>4.3484201438490029E-2</c:v>
                </c:pt>
                <c:pt idx="102">
                  <c:v>4.3874616050147787E-2</c:v>
                </c:pt>
                <c:pt idx="103">
                  <c:v>4.4655445273463303E-2</c:v>
                </c:pt>
                <c:pt idx="104">
                  <c:v>4.4655445273463303E-2</c:v>
                </c:pt>
                <c:pt idx="105">
                  <c:v>4.4655445273463303E-2</c:v>
                </c:pt>
                <c:pt idx="106">
                  <c:v>4.5436274496778825E-2</c:v>
                </c:pt>
                <c:pt idx="107">
                  <c:v>4.5436274496778825E-2</c:v>
                </c:pt>
                <c:pt idx="108">
                  <c:v>4.5436274496778825E-2</c:v>
                </c:pt>
                <c:pt idx="109">
                  <c:v>4.5436274496778825E-2</c:v>
                </c:pt>
                <c:pt idx="110">
                  <c:v>4.5826848852549375E-2</c:v>
                </c:pt>
                <c:pt idx="111">
                  <c:v>4.5826848852549375E-2</c:v>
                </c:pt>
                <c:pt idx="112">
                  <c:v>4.5826848852549375E-2</c:v>
                </c:pt>
                <c:pt idx="113">
                  <c:v>4.5826848852549375E-2</c:v>
                </c:pt>
                <c:pt idx="114">
                  <c:v>4.5826848852549375E-2</c:v>
                </c:pt>
                <c:pt idx="115">
                  <c:v>4.5826848852549375E-2</c:v>
                </c:pt>
                <c:pt idx="116">
                  <c:v>4.5826848852549375E-2</c:v>
                </c:pt>
                <c:pt idx="117">
                  <c:v>4.5826848852549375E-2</c:v>
                </c:pt>
                <c:pt idx="118">
                  <c:v>4.5826848852549375E-2</c:v>
                </c:pt>
                <c:pt idx="119">
                  <c:v>4.5826848852549375E-2</c:v>
                </c:pt>
                <c:pt idx="120">
                  <c:v>4.6607997564090474E-2</c:v>
                </c:pt>
                <c:pt idx="121">
                  <c:v>4.6607997564090474E-2</c:v>
                </c:pt>
                <c:pt idx="122">
                  <c:v>4.6998571919861024E-2</c:v>
                </c:pt>
                <c:pt idx="123">
                  <c:v>4.6998571919861024E-2</c:v>
                </c:pt>
                <c:pt idx="124">
                  <c:v>4.7389146275631573E-2</c:v>
                </c:pt>
                <c:pt idx="125">
                  <c:v>4.7389146275631573E-2</c:v>
                </c:pt>
                <c:pt idx="126">
                  <c:v>4.7389146275631573E-2</c:v>
                </c:pt>
                <c:pt idx="127">
                  <c:v>4.7389146275631573E-2</c:v>
                </c:pt>
                <c:pt idx="128">
                  <c:v>4.7779720631402123E-2</c:v>
                </c:pt>
                <c:pt idx="129">
                  <c:v>4.7779720631402123E-2</c:v>
                </c:pt>
                <c:pt idx="130">
                  <c:v>4.7779720631402123E-2</c:v>
                </c:pt>
                <c:pt idx="131">
                  <c:v>4.7779720631402123E-2</c:v>
                </c:pt>
                <c:pt idx="132">
                  <c:v>4.8170294987172672E-2</c:v>
                </c:pt>
                <c:pt idx="133">
                  <c:v>4.8170294987172672E-2</c:v>
                </c:pt>
                <c:pt idx="134">
                  <c:v>4.8170294987172672E-2</c:v>
                </c:pt>
                <c:pt idx="135">
                  <c:v>4.8170294987172672E-2</c:v>
                </c:pt>
                <c:pt idx="136">
                  <c:v>4.8560869342943222E-2</c:v>
                </c:pt>
                <c:pt idx="137">
                  <c:v>4.8560869342943222E-2</c:v>
                </c:pt>
                <c:pt idx="138">
                  <c:v>4.8560869342943222E-2</c:v>
                </c:pt>
                <c:pt idx="139">
                  <c:v>4.8560869342943222E-2</c:v>
                </c:pt>
                <c:pt idx="140">
                  <c:v>4.8560869342943222E-2</c:v>
                </c:pt>
                <c:pt idx="141">
                  <c:v>4.8951604164759695E-2</c:v>
                </c:pt>
                <c:pt idx="142">
                  <c:v>4.8951604164759695E-2</c:v>
                </c:pt>
                <c:pt idx="143">
                  <c:v>4.8951604164759695E-2</c:v>
                </c:pt>
                <c:pt idx="144">
                  <c:v>4.9342338986576167E-2</c:v>
                </c:pt>
                <c:pt idx="145">
                  <c:v>4.973307380839264E-2</c:v>
                </c:pt>
                <c:pt idx="146">
                  <c:v>5.0123808630209113E-2</c:v>
                </c:pt>
                <c:pt idx="147">
                  <c:v>5.0123808630209113E-2</c:v>
                </c:pt>
                <c:pt idx="148">
                  <c:v>5.0123808630209113E-2</c:v>
                </c:pt>
                <c:pt idx="149">
                  <c:v>5.0514543452025586E-2</c:v>
                </c:pt>
                <c:pt idx="150">
                  <c:v>5.0514543452025586E-2</c:v>
                </c:pt>
                <c:pt idx="151">
                  <c:v>5.0514543452025586E-2</c:v>
                </c:pt>
                <c:pt idx="152">
                  <c:v>5.0514543452025586E-2</c:v>
                </c:pt>
                <c:pt idx="153">
                  <c:v>5.0514543452025586E-2</c:v>
                </c:pt>
                <c:pt idx="154">
                  <c:v>5.0905278273842058E-2</c:v>
                </c:pt>
                <c:pt idx="155">
                  <c:v>5.1686747917474997E-2</c:v>
                </c:pt>
                <c:pt idx="156">
                  <c:v>5.1686747917474997E-2</c:v>
                </c:pt>
                <c:pt idx="157">
                  <c:v>5.207748273929147E-2</c:v>
                </c:pt>
                <c:pt idx="158">
                  <c:v>5.207748273929147E-2</c:v>
                </c:pt>
                <c:pt idx="159">
                  <c:v>5.207748273929147E-2</c:v>
                </c:pt>
                <c:pt idx="160">
                  <c:v>5.207748273929147E-2</c:v>
                </c:pt>
                <c:pt idx="161">
                  <c:v>5.207748273929147E-2</c:v>
                </c:pt>
                <c:pt idx="162">
                  <c:v>5.207748273929147E-2</c:v>
                </c:pt>
                <c:pt idx="163">
                  <c:v>5.207748273929147E-2</c:v>
                </c:pt>
                <c:pt idx="164">
                  <c:v>5.207748273929147E-2</c:v>
                </c:pt>
                <c:pt idx="165">
                  <c:v>5.207748273929147E-2</c:v>
                </c:pt>
                <c:pt idx="166">
                  <c:v>5.207748273929147E-2</c:v>
                </c:pt>
                <c:pt idx="167">
                  <c:v>5.207748273929147E-2</c:v>
                </c:pt>
                <c:pt idx="168">
                  <c:v>5.207748273929147E-2</c:v>
                </c:pt>
                <c:pt idx="169">
                  <c:v>5.207748273929147E-2</c:v>
                </c:pt>
                <c:pt idx="170">
                  <c:v>5.2468378755341362E-2</c:v>
                </c:pt>
                <c:pt idx="171">
                  <c:v>5.2468378755341362E-2</c:v>
                </c:pt>
                <c:pt idx="172">
                  <c:v>5.2468378755341362E-2</c:v>
                </c:pt>
                <c:pt idx="173">
                  <c:v>5.2859274771391254E-2</c:v>
                </c:pt>
                <c:pt idx="174">
                  <c:v>5.2859274771391254E-2</c:v>
                </c:pt>
                <c:pt idx="175">
                  <c:v>5.2859274771391254E-2</c:v>
                </c:pt>
                <c:pt idx="176">
                  <c:v>5.2859274771391254E-2</c:v>
                </c:pt>
                <c:pt idx="177">
                  <c:v>5.2859274771391254E-2</c:v>
                </c:pt>
                <c:pt idx="178">
                  <c:v>5.3250170787441146E-2</c:v>
                </c:pt>
                <c:pt idx="179">
                  <c:v>5.3250170787441146E-2</c:v>
                </c:pt>
                <c:pt idx="180">
                  <c:v>5.3250170787441146E-2</c:v>
                </c:pt>
                <c:pt idx="181">
                  <c:v>5.3250170787441146E-2</c:v>
                </c:pt>
                <c:pt idx="182">
                  <c:v>5.3250170787441146E-2</c:v>
                </c:pt>
                <c:pt idx="183">
                  <c:v>5.3250170787441146E-2</c:v>
                </c:pt>
                <c:pt idx="184">
                  <c:v>5.3250170787441146E-2</c:v>
                </c:pt>
                <c:pt idx="185">
                  <c:v>5.3250170787441146E-2</c:v>
                </c:pt>
                <c:pt idx="186">
                  <c:v>5.3250170787441146E-2</c:v>
                </c:pt>
                <c:pt idx="187">
                  <c:v>5.3250170787441146E-2</c:v>
                </c:pt>
                <c:pt idx="188">
                  <c:v>5.3250170787441146E-2</c:v>
                </c:pt>
                <c:pt idx="189">
                  <c:v>5.3250170787441146E-2</c:v>
                </c:pt>
                <c:pt idx="190">
                  <c:v>5.3250170787441146E-2</c:v>
                </c:pt>
                <c:pt idx="191">
                  <c:v>5.3641551786141224E-2</c:v>
                </c:pt>
                <c:pt idx="192">
                  <c:v>5.3641551786141224E-2</c:v>
                </c:pt>
                <c:pt idx="193">
                  <c:v>5.3641551786141224E-2</c:v>
                </c:pt>
                <c:pt idx="194">
                  <c:v>5.3641551786141224E-2</c:v>
                </c:pt>
                <c:pt idx="195">
                  <c:v>5.3641551786141224E-2</c:v>
                </c:pt>
                <c:pt idx="196">
                  <c:v>5.3641551786141224E-2</c:v>
                </c:pt>
                <c:pt idx="197">
                  <c:v>5.3641551786141224E-2</c:v>
                </c:pt>
                <c:pt idx="198">
                  <c:v>5.3641551786141224E-2</c:v>
                </c:pt>
                <c:pt idx="199">
                  <c:v>5.3641551786141224E-2</c:v>
                </c:pt>
                <c:pt idx="200">
                  <c:v>5.3641551786141224E-2</c:v>
                </c:pt>
                <c:pt idx="201">
                  <c:v>5.3641551786141224E-2</c:v>
                </c:pt>
                <c:pt idx="202">
                  <c:v>5.3641551786141224E-2</c:v>
                </c:pt>
                <c:pt idx="203">
                  <c:v>5.3641551786141224E-2</c:v>
                </c:pt>
                <c:pt idx="204">
                  <c:v>5.4033094780287783E-2</c:v>
                </c:pt>
                <c:pt idx="205">
                  <c:v>5.4033094780287783E-2</c:v>
                </c:pt>
                <c:pt idx="206">
                  <c:v>5.4033094780287783E-2</c:v>
                </c:pt>
                <c:pt idx="207">
                  <c:v>5.4033094780287783E-2</c:v>
                </c:pt>
                <c:pt idx="208">
                  <c:v>5.4033094780287783E-2</c:v>
                </c:pt>
                <c:pt idx="209">
                  <c:v>5.4424637774434341E-2</c:v>
                </c:pt>
                <c:pt idx="210">
                  <c:v>5.4424637774434341E-2</c:v>
                </c:pt>
                <c:pt idx="211">
                  <c:v>5.4424637774434341E-2</c:v>
                </c:pt>
                <c:pt idx="212">
                  <c:v>5.4424637774434341E-2</c:v>
                </c:pt>
                <c:pt idx="213">
                  <c:v>5.4424637774434341E-2</c:v>
                </c:pt>
                <c:pt idx="214">
                  <c:v>5.4424637774434341E-2</c:v>
                </c:pt>
                <c:pt idx="215">
                  <c:v>5.4816180768580899E-2</c:v>
                </c:pt>
                <c:pt idx="216">
                  <c:v>5.4816180768580899E-2</c:v>
                </c:pt>
                <c:pt idx="217">
                  <c:v>5.4816180768580899E-2</c:v>
                </c:pt>
                <c:pt idx="218">
                  <c:v>5.5207723762727458E-2</c:v>
                </c:pt>
                <c:pt idx="219">
                  <c:v>5.5990809751020582E-2</c:v>
                </c:pt>
                <c:pt idx="220">
                  <c:v>5.5990809751020582E-2</c:v>
                </c:pt>
                <c:pt idx="221">
                  <c:v>5.638235274516714E-2</c:v>
                </c:pt>
                <c:pt idx="222">
                  <c:v>5.638235274516714E-2</c:v>
                </c:pt>
                <c:pt idx="223">
                  <c:v>5.638235274516714E-2</c:v>
                </c:pt>
                <c:pt idx="224">
                  <c:v>5.638235274516714E-2</c:v>
                </c:pt>
                <c:pt idx="225">
                  <c:v>5.638235274516714E-2</c:v>
                </c:pt>
                <c:pt idx="226">
                  <c:v>5.638235274516714E-2</c:v>
                </c:pt>
                <c:pt idx="227">
                  <c:v>5.638235274516714E-2</c:v>
                </c:pt>
                <c:pt idx="228">
                  <c:v>5.638235274516714E-2</c:v>
                </c:pt>
                <c:pt idx="229">
                  <c:v>5.638235274516714E-2</c:v>
                </c:pt>
                <c:pt idx="230">
                  <c:v>5.638235274516714E-2</c:v>
                </c:pt>
                <c:pt idx="231">
                  <c:v>5.638235274516714E-2</c:v>
                </c:pt>
                <c:pt idx="232">
                  <c:v>5.638235274516714E-2</c:v>
                </c:pt>
                <c:pt idx="233">
                  <c:v>5.638235274516714E-2</c:v>
                </c:pt>
                <c:pt idx="234">
                  <c:v>5.638235274516714E-2</c:v>
                </c:pt>
                <c:pt idx="235">
                  <c:v>5.638235274516714E-2</c:v>
                </c:pt>
                <c:pt idx="236">
                  <c:v>5.6773895739313698E-2</c:v>
                </c:pt>
                <c:pt idx="237">
                  <c:v>5.6773895739313698E-2</c:v>
                </c:pt>
                <c:pt idx="238">
                  <c:v>5.6773895739313698E-2</c:v>
                </c:pt>
                <c:pt idx="239">
                  <c:v>5.7165438733460257E-2</c:v>
                </c:pt>
                <c:pt idx="240">
                  <c:v>5.7556981727606815E-2</c:v>
                </c:pt>
                <c:pt idx="241">
                  <c:v>5.7556981727606815E-2</c:v>
                </c:pt>
                <c:pt idx="242">
                  <c:v>5.7948524721753374E-2</c:v>
                </c:pt>
                <c:pt idx="243">
                  <c:v>5.7948524721753374E-2</c:v>
                </c:pt>
                <c:pt idx="244">
                  <c:v>5.7948524721753374E-2</c:v>
                </c:pt>
                <c:pt idx="245">
                  <c:v>5.7948524721753374E-2</c:v>
                </c:pt>
                <c:pt idx="246">
                  <c:v>5.7948524721753374E-2</c:v>
                </c:pt>
                <c:pt idx="247">
                  <c:v>5.7948524721753374E-2</c:v>
                </c:pt>
                <c:pt idx="248">
                  <c:v>5.7948524721753374E-2</c:v>
                </c:pt>
                <c:pt idx="249">
                  <c:v>5.7948524721753374E-2</c:v>
                </c:pt>
                <c:pt idx="250">
                  <c:v>5.8340230790866261E-2</c:v>
                </c:pt>
                <c:pt idx="251">
                  <c:v>5.8340230790866261E-2</c:v>
                </c:pt>
                <c:pt idx="252">
                  <c:v>5.8340230790866261E-2</c:v>
                </c:pt>
                <c:pt idx="253">
                  <c:v>5.8340230790866261E-2</c:v>
                </c:pt>
                <c:pt idx="254">
                  <c:v>5.8340230790866261E-2</c:v>
                </c:pt>
                <c:pt idx="255">
                  <c:v>5.8340230790866261E-2</c:v>
                </c:pt>
                <c:pt idx="256">
                  <c:v>5.8731936859979149E-2</c:v>
                </c:pt>
                <c:pt idx="257">
                  <c:v>5.8731936859979149E-2</c:v>
                </c:pt>
                <c:pt idx="258">
                  <c:v>5.8731936859979149E-2</c:v>
                </c:pt>
                <c:pt idx="259">
                  <c:v>5.8731936859979149E-2</c:v>
                </c:pt>
                <c:pt idx="260">
                  <c:v>5.8731936859979149E-2</c:v>
                </c:pt>
                <c:pt idx="261">
                  <c:v>5.8731936859979149E-2</c:v>
                </c:pt>
                <c:pt idx="262">
                  <c:v>5.8731936859979149E-2</c:v>
                </c:pt>
                <c:pt idx="263">
                  <c:v>5.8731936859979149E-2</c:v>
                </c:pt>
                <c:pt idx="264">
                  <c:v>5.8731936859979149E-2</c:v>
                </c:pt>
                <c:pt idx="265">
                  <c:v>5.8731936859979149E-2</c:v>
                </c:pt>
                <c:pt idx="266">
                  <c:v>5.8731936859979149E-2</c:v>
                </c:pt>
                <c:pt idx="267">
                  <c:v>5.9123642929092037E-2</c:v>
                </c:pt>
                <c:pt idx="268">
                  <c:v>5.9123642929092037E-2</c:v>
                </c:pt>
                <c:pt idx="269">
                  <c:v>5.9123642929092037E-2</c:v>
                </c:pt>
                <c:pt idx="270">
                  <c:v>5.9123642929092037E-2</c:v>
                </c:pt>
                <c:pt idx="271">
                  <c:v>5.9123642929092037E-2</c:v>
                </c:pt>
                <c:pt idx="272">
                  <c:v>5.9123642929092037E-2</c:v>
                </c:pt>
                <c:pt idx="273">
                  <c:v>5.9123642929092037E-2</c:v>
                </c:pt>
                <c:pt idx="274">
                  <c:v>5.9123642929092037E-2</c:v>
                </c:pt>
                <c:pt idx="275">
                  <c:v>5.9123642929092037E-2</c:v>
                </c:pt>
                <c:pt idx="276">
                  <c:v>5.9123642929092037E-2</c:v>
                </c:pt>
                <c:pt idx="277">
                  <c:v>5.9123642929092037E-2</c:v>
                </c:pt>
                <c:pt idx="278">
                  <c:v>5.9515348998204924E-2</c:v>
                </c:pt>
                <c:pt idx="279">
                  <c:v>5.9907055067317812E-2</c:v>
                </c:pt>
                <c:pt idx="280">
                  <c:v>5.9907055067317812E-2</c:v>
                </c:pt>
                <c:pt idx="281">
                  <c:v>6.0298761136430699E-2</c:v>
                </c:pt>
                <c:pt idx="282">
                  <c:v>6.0298761136430699E-2</c:v>
                </c:pt>
                <c:pt idx="283">
                  <c:v>6.0298761136430699E-2</c:v>
                </c:pt>
                <c:pt idx="284">
                  <c:v>6.0298761136430699E-2</c:v>
                </c:pt>
                <c:pt idx="285">
                  <c:v>6.0298761136430699E-2</c:v>
                </c:pt>
                <c:pt idx="286">
                  <c:v>6.0298761136430699E-2</c:v>
                </c:pt>
                <c:pt idx="287">
                  <c:v>6.1082500651229069E-2</c:v>
                </c:pt>
                <c:pt idx="288">
                  <c:v>6.1082500651229069E-2</c:v>
                </c:pt>
                <c:pt idx="289">
                  <c:v>6.1082500651229069E-2</c:v>
                </c:pt>
                <c:pt idx="290">
                  <c:v>6.1082500651229069E-2</c:v>
                </c:pt>
                <c:pt idx="291">
                  <c:v>6.147437040862825E-2</c:v>
                </c:pt>
                <c:pt idx="292">
                  <c:v>6.147437040862825E-2</c:v>
                </c:pt>
                <c:pt idx="293">
                  <c:v>6.147437040862825E-2</c:v>
                </c:pt>
                <c:pt idx="294">
                  <c:v>6.147437040862825E-2</c:v>
                </c:pt>
                <c:pt idx="295">
                  <c:v>6.147437040862825E-2</c:v>
                </c:pt>
                <c:pt idx="296">
                  <c:v>6.147437040862825E-2</c:v>
                </c:pt>
                <c:pt idx="297">
                  <c:v>6.2258109923426619E-2</c:v>
                </c:pt>
                <c:pt idx="298">
                  <c:v>6.2258109923426619E-2</c:v>
                </c:pt>
                <c:pt idx="299">
                  <c:v>6.2258109923426619E-2</c:v>
                </c:pt>
                <c:pt idx="300">
                  <c:v>6.2258109923426619E-2</c:v>
                </c:pt>
                <c:pt idx="301">
                  <c:v>6.2649979680825807E-2</c:v>
                </c:pt>
                <c:pt idx="302">
                  <c:v>6.2649979680825807E-2</c:v>
                </c:pt>
                <c:pt idx="303">
                  <c:v>6.2649979680825807E-2</c:v>
                </c:pt>
                <c:pt idx="304">
                  <c:v>6.2649979680825807E-2</c:v>
                </c:pt>
                <c:pt idx="305">
                  <c:v>6.2649979680825807E-2</c:v>
                </c:pt>
                <c:pt idx="306">
                  <c:v>6.2649979680825807E-2</c:v>
                </c:pt>
                <c:pt idx="307">
                  <c:v>6.2649979680825807E-2</c:v>
                </c:pt>
                <c:pt idx="308">
                  <c:v>6.3042013744202929E-2</c:v>
                </c:pt>
                <c:pt idx="309">
                  <c:v>6.3042013744202929E-2</c:v>
                </c:pt>
                <c:pt idx="310">
                  <c:v>6.3042013744202929E-2</c:v>
                </c:pt>
                <c:pt idx="311">
                  <c:v>6.3042013744202929E-2</c:v>
                </c:pt>
                <c:pt idx="312">
                  <c:v>6.3042013744202929E-2</c:v>
                </c:pt>
                <c:pt idx="313">
                  <c:v>6.3042013744202929E-2</c:v>
                </c:pt>
                <c:pt idx="314">
                  <c:v>6.3042013744202929E-2</c:v>
                </c:pt>
                <c:pt idx="315">
                  <c:v>6.3434047807580052E-2</c:v>
                </c:pt>
                <c:pt idx="316">
                  <c:v>6.3434047807580052E-2</c:v>
                </c:pt>
                <c:pt idx="317">
                  <c:v>6.3434047807580052E-2</c:v>
                </c:pt>
                <c:pt idx="318">
                  <c:v>6.3826081870957174E-2</c:v>
                </c:pt>
                <c:pt idx="319">
                  <c:v>6.3826081870957174E-2</c:v>
                </c:pt>
                <c:pt idx="320">
                  <c:v>6.4218115934334297E-2</c:v>
                </c:pt>
                <c:pt idx="321">
                  <c:v>6.4218115934334297E-2</c:v>
                </c:pt>
                <c:pt idx="322">
                  <c:v>6.4218115934334297E-2</c:v>
                </c:pt>
                <c:pt idx="323">
                  <c:v>6.4218115934334297E-2</c:v>
                </c:pt>
                <c:pt idx="324">
                  <c:v>6.4218115934334297E-2</c:v>
                </c:pt>
                <c:pt idx="325">
                  <c:v>6.4218115934334297E-2</c:v>
                </c:pt>
                <c:pt idx="326">
                  <c:v>6.4610149997711419E-2</c:v>
                </c:pt>
                <c:pt idx="327">
                  <c:v>6.4610149997711419E-2</c:v>
                </c:pt>
                <c:pt idx="328">
                  <c:v>6.5394218124465678E-2</c:v>
                </c:pt>
                <c:pt idx="329">
                  <c:v>6.5394218124465678E-2</c:v>
                </c:pt>
                <c:pt idx="330">
                  <c:v>6.5394218124465678E-2</c:v>
                </c:pt>
                <c:pt idx="331">
                  <c:v>6.5394218124465678E-2</c:v>
                </c:pt>
                <c:pt idx="332">
                  <c:v>6.5394218124465678E-2</c:v>
                </c:pt>
                <c:pt idx="333">
                  <c:v>6.5394218124465678E-2</c:v>
                </c:pt>
                <c:pt idx="334">
                  <c:v>6.5394218124465678E-2</c:v>
                </c:pt>
                <c:pt idx="335">
                  <c:v>6.5394218124465678E-2</c:v>
                </c:pt>
                <c:pt idx="336">
                  <c:v>6.5394218124465678E-2</c:v>
                </c:pt>
                <c:pt idx="337">
                  <c:v>6.5394218124465678E-2</c:v>
                </c:pt>
                <c:pt idx="338">
                  <c:v>6.5394218124465678E-2</c:v>
                </c:pt>
                <c:pt idx="339">
                  <c:v>6.5786417115930057E-2</c:v>
                </c:pt>
                <c:pt idx="340">
                  <c:v>6.5786417115930057E-2</c:v>
                </c:pt>
                <c:pt idx="341">
                  <c:v>6.5786417115930057E-2</c:v>
                </c:pt>
                <c:pt idx="342">
                  <c:v>6.6178781243811893E-2</c:v>
                </c:pt>
                <c:pt idx="343">
                  <c:v>6.6178781243811893E-2</c:v>
                </c:pt>
                <c:pt idx="344">
                  <c:v>6.6178781243811893E-2</c:v>
                </c:pt>
                <c:pt idx="345">
                  <c:v>6.6178781243811893E-2</c:v>
                </c:pt>
                <c:pt idx="346">
                  <c:v>6.6178781243811893E-2</c:v>
                </c:pt>
                <c:pt idx="347">
                  <c:v>6.657114537169373E-2</c:v>
                </c:pt>
                <c:pt idx="348">
                  <c:v>6.6963509499575566E-2</c:v>
                </c:pt>
                <c:pt idx="349">
                  <c:v>6.7748237755339225E-2</c:v>
                </c:pt>
                <c:pt idx="350">
                  <c:v>6.7748237755339225E-2</c:v>
                </c:pt>
                <c:pt idx="351">
                  <c:v>6.7748237755339225E-2</c:v>
                </c:pt>
                <c:pt idx="352">
                  <c:v>6.7748237755339225E-2</c:v>
                </c:pt>
                <c:pt idx="353">
                  <c:v>6.7748237755339225E-2</c:v>
                </c:pt>
                <c:pt idx="354">
                  <c:v>6.7748237755339225E-2</c:v>
                </c:pt>
                <c:pt idx="355">
                  <c:v>6.8140601883221061E-2</c:v>
                </c:pt>
                <c:pt idx="356">
                  <c:v>6.8140601883221061E-2</c:v>
                </c:pt>
                <c:pt idx="357">
                  <c:v>6.8140601883221061E-2</c:v>
                </c:pt>
                <c:pt idx="358">
                  <c:v>6.8533131775415479E-2</c:v>
                </c:pt>
                <c:pt idx="359">
                  <c:v>6.8925661667609897E-2</c:v>
                </c:pt>
                <c:pt idx="360">
                  <c:v>6.8925661667609897E-2</c:v>
                </c:pt>
                <c:pt idx="361">
                  <c:v>6.8925661667609897E-2</c:v>
                </c:pt>
                <c:pt idx="362">
                  <c:v>6.9318191559804315E-2</c:v>
                </c:pt>
                <c:pt idx="363">
                  <c:v>6.9318191559804315E-2</c:v>
                </c:pt>
                <c:pt idx="364">
                  <c:v>6.9318191559804315E-2</c:v>
                </c:pt>
                <c:pt idx="365">
                  <c:v>6.9710721451998733E-2</c:v>
                </c:pt>
                <c:pt idx="366">
                  <c:v>7.0103251344193152E-2</c:v>
                </c:pt>
                <c:pt idx="367">
                  <c:v>7.049578123638757E-2</c:v>
                </c:pt>
                <c:pt idx="368">
                  <c:v>7.049578123638757E-2</c:v>
                </c:pt>
                <c:pt idx="369">
                  <c:v>7.049578123638757E-2</c:v>
                </c:pt>
                <c:pt idx="370">
                  <c:v>7.049578123638757E-2</c:v>
                </c:pt>
                <c:pt idx="371">
                  <c:v>7.049578123638757E-2</c:v>
                </c:pt>
                <c:pt idx="372">
                  <c:v>7.049578123638757E-2</c:v>
                </c:pt>
                <c:pt idx="373">
                  <c:v>7.049578123638757E-2</c:v>
                </c:pt>
                <c:pt idx="374">
                  <c:v>7.049578123638757E-2</c:v>
                </c:pt>
                <c:pt idx="375">
                  <c:v>7.049578123638757E-2</c:v>
                </c:pt>
                <c:pt idx="376">
                  <c:v>7.049578123638757E-2</c:v>
                </c:pt>
                <c:pt idx="377">
                  <c:v>7.0888311128581988E-2</c:v>
                </c:pt>
                <c:pt idx="378">
                  <c:v>7.0888311128581988E-2</c:v>
                </c:pt>
                <c:pt idx="379">
                  <c:v>7.0888311128581988E-2</c:v>
                </c:pt>
                <c:pt idx="380">
                  <c:v>7.0888311128581988E-2</c:v>
                </c:pt>
                <c:pt idx="381">
                  <c:v>7.0888311128581988E-2</c:v>
                </c:pt>
                <c:pt idx="382">
                  <c:v>7.0888311128581988E-2</c:v>
                </c:pt>
                <c:pt idx="383">
                  <c:v>7.0888311128581988E-2</c:v>
                </c:pt>
                <c:pt idx="384">
                  <c:v>7.0888311128581988E-2</c:v>
                </c:pt>
                <c:pt idx="385">
                  <c:v>7.0888311128581988E-2</c:v>
                </c:pt>
                <c:pt idx="386">
                  <c:v>7.0888311128581988E-2</c:v>
                </c:pt>
                <c:pt idx="387">
                  <c:v>7.0888311128581988E-2</c:v>
                </c:pt>
                <c:pt idx="388">
                  <c:v>7.0888311128581988E-2</c:v>
                </c:pt>
                <c:pt idx="389">
                  <c:v>7.0888311128581988E-2</c:v>
                </c:pt>
                <c:pt idx="390">
                  <c:v>7.0888311128581988E-2</c:v>
                </c:pt>
                <c:pt idx="391">
                  <c:v>7.0888311128581988E-2</c:v>
                </c:pt>
                <c:pt idx="392">
                  <c:v>7.0888311128581988E-2</c:v>
                </c:pt>
                <c:pt idx="393">
                  <c:v>7.0888311128581988E-2</c:v>
                </c:pt>
                <c:pt idx="394">
                  <c:v>7.0888311128581988E-2</c:v>
                </c:pt>
                <c:pt idx="395">
                  <c:v>7.0888311128581988E-2</c:v>
                </c:pt>
                <c:pt idx="396">
                  <c:v>7.0888311128581988E-2</c:v>
                </c:pt>
                <c:pt idx="397">
                  <c:v>7.1281173955375379E-2</c:v>
                </c:pt>
                <c:pt idx="398">
                  <c:v>7.1674036782168771E-2</c:v>
                </c:pt>
                <c:pt idx="399">
                  <c:v>7.2066899608962162E-2</c:v>
                </c:pt>
                <c:pt idx="400">
                  <c:v>7.2852625262548945E-2</c:v>
                </c:pt>
                <c:pt idx="401">
                  <c:v>7.2852625262548945E-2</c:v>
                </c:pt>
                <c:pt idx="402">
                  <c:v>7.3245488089342337E-2</c:v>
                </c:pt>
                <c:pt idx="403">
                  <c:v>7.3245488089342337E-2</c:v>
                </c:pt>
                <c:pt idx="404">
                  <c:v>7.3245488089342337E-2</c:v>
                </c:pt>
                <c:pt idx="405">
                  <c:v>7.3245488089342337E-2</c:v>
                </c:pt>
                <c:pt idx="406">
                  <c:v>7.3245488089342337E-2</c:v>
                </c:pt>
                <c:pt idx="407">
                  <c:v>7.3245488089342337E-2</c:v>
                </c:pt>
                <c:pt idx="408">
                  <c:v>7.3245488089342337E-2</c:v>
                </c:pt>
                <c:pt idx="409">
                  <c:v>7.3245488089342337E-2</c:v>
                </c:pt>
                <c:pt idx="410">
                  <c:v>7.3245488089342337E-2</c:v>
                </c:pt>
                <c:pt idx="411">
                  <c:v>7.3245488089342337E-2</c:v>
                </c:pt>
                <c:pt idx="412">
                  <c:v>7.3245488089342337E-2</c:v>
                </c:pt>
                <c:pt idx="413">
                  <c:v>7.3245488089342337E-2</c:v>
                </c:pt>
                <c:pt idx="414">
                  <c:v>7.3245488089342337E-2</c:v>
                </c:pt>
                <c:pt idx="415">
                  <c:v>7.3245488089342337E-2</c:v>
                </c:pt>
                <c:pt idx="416">
                  <c:v>7.3245488089342337E-2</c:v>
                </c:pt>
                <c:pt idx="417">
                  <c:v>7.3245488089342337E-2</c:v>
                </c:pt>
                <c:pt idx="418">
                  <c:v>7.3245488089342337E-2</c:v>
                </c:pt>
                <c:pt idx="419">
                  <c:v>7.3245488089342337E-2</c:v>
                </c:pt>
                <c:pt idx="420">
                  <c:v>7.3638685552274388E-2</c:v>
                </c:pt>
                <c:pt idx="421">
                  <c:v>7.3638685552274388E-2</c:v>
                </c:pt>
                <c:pt idx="422">
                  <c:v>7.3638685552274388E-2</c:v>
                </c:pt>
                <c:pt idx="423">
                  <c:v>7.3638685552274388E-2</c:v>
                </c:pt>
                <c:pt idx="424">
                  <c:v>7.3638685552274388E-2</c:v>
                </c:pt>
                <c:pt idx="425">
                  <c:v>7.3638685552274388E-2</c:v>
                </c:pt>
                <c:pt idx="426">
                  <c:v>7.3638685552274388E-2</c:v>
                </c:pt>
                <c:pt idx="427">
                  <c:v>7.3638685552274388E-2</c:v>
                </c:pt>
                <c:pt idx="428">
                  <c:v>7.4032218364855004E-2</c:v>
                </c:pt>
                <c:pt idx="429">
                  <c:v>7.4032218364855004E-2</c:v>
                </c:pt>
                <c:pt idx="430">
                  <c:v>7.4032218364855004E-2</c:v>
                </c:pt>
                <c:pt idx="431">
                  <c:v>7.4032218364855004E-2</c:v>
                </c:pt>
                <c:pt idx="432">
                  <c:v>7.4032218364855004E-2</c:v>
                </c:pt>
                <c:pt idx="433">
                  <c:v>7.4032218364855004E-2</c:v>
                </c:pt>
                <c:pt idx="434">
                  <c:v>7.4032218364855004E-2</c:v>
                </c:pt>
                <c:pt idx="435">
                  <c:v>7.4032218364855004E-2</c:v>
                </c:pt>
                <c:pt idx="436">
                  <c:v>7.4425919138516525E-2</c:v>
                </c:pt>
                <c:pt idx="437">
                  <c:v>7.4425919138516525E-2</c:v>
                </c:pt>
                <c:pt idx="438">
                  <c:v>7.4425919138516525E-2</c:v>
                </c:pt>
                <c:pt idx="439">
                  <c:v>7.4425919138516525E-2</c:v>
                </c:pt>
                <c:pt idx="440">
                  <c:v>7.4425919138516525E-2</c:v>
                </c:pt>
                <c:pt idx="441">
                  <c:v>7.4425919138516525E-2</c:v>
                </c:pt>
                <c:pt idx="442">
                  <c:v>7.4425919138516525E-2</c:v>
                </c:pt>
                <c:pt idx="443">
                  <c:v>7.4425919138516525E-2</c:v>
                </c:pt>
                <c:pt idx="444">
                  <c:v>7.4425919138516525E-2</c:v>
                </c:pt>
                <c:pt idx="445">
                  <c:v>7.4425919138516525E-2</c:v>
                </c:pt>
                <c:pt idx="446">
                  <c:v>7.4425919138516525E-2</c:v>
                </c:pt>
                <c:pt idx="447">
                  <c:v>7.4425919138516525E-2</c:v>
                </c:pt>
                <c:pt idx="448">
                  <c:v>7.521332068583958E-2</c:v>
                </c:pt>
                <c:pt idx="449">
                  <c:v>7.521332068583958E-2</c:v>
                </c:pt>
                <c:pt idx="450">
                  <c:v>7.521332068583958E-2</c:v>
                </c:pt>
                <c:pt idx="451">
                  <c:v>7.56070214595011E-2</c:v>
                </c:pt>
                <c:pt idx="452">
                  <c:v>7.56070214595011E-2</c:v>
                </c:pt>
                <c:pt idx="453">
                  <c:v>7.56070214595011E-2</c:v>
                </c:pt>
                <c:pt idx="454">
                  <c:v>7.56070214595011E-2</c:v>
                </c:pt>
                <c:pt idx="455">
                  <c:v>7.56070214595011E-2</c:v>
                </c:pt>
                <c:pt idx="456">
                  <c:v>7.56070214595011E-2</c:v>
                </c:pt>
                <c:pt idx="457">
                  <c:v>7.56070214595011E-2</c:v>
                </c:pt>
                <c:pt idx="458">
                  <c:v>7.56070214595011E-2</c:v>
                </c:pt>
                <c:pt idx="459">
                  <c:v>7.56070214595011E-2</c:v>
                </c:pt>
                <c:pt idx="460">
                  <c:v>7.56070214595011E-2</c:v>
                </c:pt>
                <c:pt idx="461">
                  <c:v>7.56070214595011E-2</c:v>
                </c:pt>
                <c:pt idx="462">
                  <c:v>7.56070214595011E-2</c:v>
                </c:pt>
                <c:pt idx="463">
                  <c:v>7.56070214595011E-2</c:v>
                </c:pt>
                <c:pt idx="464">
                  <c:v>7.56070214595011E-2</c:v>
                </c:pt>
                <c:pt idx="465">
                  <c:v>7.56070214595011E-2</c:v>
                </c:pt>
                <c:pt idx="466">
                  <c:v>7.56070214595011E-2</c:v>
                </c:pt>
                <c:pt idx="467">
                  <c:v>7.56070214595011E-2</c:v>
                </c:pt>
                <c:pt idx="468">
                  <c:v>7.56070214595011E-2</c:v>
                </c:pt>
                <c:pt idx="469">
                  <c:v>7.56070214595011E-2</c:v>
                </c:pt>
                <c:pt idx="470">
                  <c:v>7.56070214595011E-2</c:v>
                </c:pt>
                <c:pt idx="471">
                  <c:v>7.56070214595011E-2</c:v>
                </c:pt>
                <c:pt idx="472">
                  <c:v>7.56070214595011E-2</c:v>
                </c:pt>
                <c:pt idx="473">
                  <c:v>7.56070214595011E-2</c:v>
                </c:pt>
                <c:pt idx="474">
                  <c:v>7.6001059161509787E-2</c:v>
                </c:pt>
                <c:pt idx="475">
                  <c:v>7.6001059161509787E-2</c:v>
                </c:pt>
                <c:pt idx="476">
                  <c:v>7.6001059161509787E-2</c:v>
                </c:pt>
                <c:pt idx="477">
                  <c:v>7.6001059161509787E-2</c:v>
                </c:pt>
                <c:pt idx="478">
                  <c:v>7.6001059161509787E-2</c:v>
                </c:pt>
                <c:pt idx="479">
                  <c:v>7.6001059161509787E-2</c:v>
                </c:pt>
                <c:pt idx="480">
                  <c:v>7.6001059161509787E-2</c:v>
                </c:pt>
                <c:pt idx="481">
                  <c:v>7.6001059161509787E-2</c:v>
                </c:pt>
                <c:pt idx="482">
                  <c:v>7.6001059161509787E-2</c:v>
                </c:pt>
                <c:pt idx="483">
                  <c:v>7.6001059161509787E-2</c:v>
                </c:pt>
                <c:pt idx="484">
                  <c:v>7.6001059161509787E-2</c:v>
                </c:pt>
                <c:pt idx="485">
                  <c:v>7.6001059161509787E-2</c:v>
                </c:pt>
                <c:pt idx="486">
                  <c:v>7.6001059161509787E-2</c:v>
                </c:pt>
                <c:pt idx="487">
                  <c:v>7.6001059161509787E-2</c:v>
                </c:pt>
                <c:pt idx="488">
                  <c:v>7.6001059161509787E-2</c:v>
                </c:pt>
                <c:pt idx="489">
                  <c:v>7.6001059161509787E-2</c:v>
                </c:pt>
                <c:pt idx="490">
                  <c:v>7.6001059161509787E-2</c:v>
                </c:pt>
                <c:pt idx="491">
                  <c:v>7.6001059161509787E-2</c:v>
                </c:pt>
                <c:pt idx="492">
                  <c:v>7.6001059161509787E-2</c:v>
                </c:pt>
                <c:pt idx="493">
                  <c:v>7.6001059161509787E-2</c:v>
                </c:pt>
                <c:pt idx="494">
                  <c:v>7.6001059161509787E-2</c:v>
                </c:pt>
                <c:pt idx="495">
                  <c:v>7.6396450944968677E-2</c:v>
                </c:pt>
                <c:pt idx="496">
                  <c:v>7.6396450944968677E-2</c:v>
                </c:pt>
                <c:pt idx="497">
                  <c:v>7.6396450944968677E-2</c:v>
                </c:pt>
                <c:pt idx="498">
                  <c:v>7.6396450944968677E-2</c:v>
                </c:pt>
                <c:pt idx="499">
                  <c:v>7.6396450944968677E-2</c:v>
                </c:pt>
                <c:pt idx="500">
                  <c:v>7.6396450944968677E-2</c:v>
                </c:pt>
                <c:pt idx="501">
                  <c:v>7.6396450944968677E-2</c:v>
                </c:pt>
                <c:pt idx="502">
                  <c:v>7.6396450944968677E-2</c:v>
                </c:pt>
                <c:pt idx="503">
                  <c:v>7.6792864852813933E-2</c:v>
                </c:pt>
                <c:pt idx="504">
                  <c:v>7.6792864852813933E-2</c:v>
                </c:pt>
                <c:pt idx="505">
                  <c:v>7.6792864852813933E-2</c:v>
                </c:pt>
                <c:pt idx="506">
                  <c:v>7.6792864852813933E-2</c:v>
                </c:pt>
                <c:pt idx="507">
                  <c:v>7.7189449702404697E-2</c:v>
                </c:pt>
                <c:pt idx="508">
                  <c:v>7.7189449702404697E-2</c:v>
                </c:pt>
                <c:pt idx="509">
                  <c:v>7.7189449702404697E-2</c:v>
                </c:pt>
                <c:pt idx="510">
                  <c:v>7.7189449702404697E-2</c:v>
                </c:pt>
                <c:pt idx="511">
                  <c:v>7.7587580356952734E-2</c:v>
                </c:pt>
                <c:pt idx="512">
                  <c:v>7.7587580356952734E-2</c:v>
                </c:pt>
                <c:pt idx="513">
                  <c:v>7.7587580356952734E-2</c:v>
                </c:pt>
                <c:pt idx="514">
                  <c:v>7.7587580356952734E-2</c:v>
                </c:pt>
                <c:pt idx="515">
                  <c:v>7.7587580356952734E-2</c:v>
                </c:pt>
                <c:pt idx="516">
                  <c:v>7.7587580356952734E-2</c:v>
                </c:pt>
                <c:pt idx="517">
                  <c:v>7.7987095813777454E-2</c:v>
                </c:pt>
                <c:pt idx="518">
                  <c:v>7.7987095813777454E-2</c:v>
                </c:pt>
                <c:pt idx="519">
                  <c:v>7.7987095813777454E-2</c:v>
                </c:pt>
                <c:pt idx="520">
                  <c:v>7.7987095813777454E-2</c:v>
                </c:pt>
                <c:pt idx="521">
                  <c:v>7.7987095813777454E-2</c:v>
                </c:pt>
                <c:pt idx="522">
                  <c:v>7.7987095813777454E-2</c:v>
                </c:pt>
                <c:pt idx="523">
                  <c:v>7.7987095813777454E-2</c:v>
                </c:pt>
                <c:pt idx="524">
                  <c:v>7.7987095813777454E-2</c:v>
                </c:pt>
                <c:pt idx="525">
                  <c:v>7.7987095813777454E-2</c:v>
                </c:pt>
                <c:pt idx="526">
                  <c:v>7.7987095813777454E-2</c:v>
                </c:pt>
                <c:pt idx="527">
                  <c:v>7.8390294248913556E-2</c:v>
                </c:pt>
                <c:pt idx="528">
                  <c:v>7.8390294248913556E-2</c:v>
                </c:pt>
                <c:pt idx="529">
                  <c:v>7.8390294248913556E-2</c:v>
                </c:pt>
                <c:pt idx="530">
                  <c:v>7.8390294248913556E-2</c:v>
                </c:pt>
                <c:pt idx="531">
                  <c:v>7.8390294248913556E-2</c:v>
                </c:pt>
                <c:pt idx="532">
                  <c:v>7.8390294248913556E-2</c:v>
                </c:pt>
                <c:pt idx="533">
                  <c:v>7.8390294248913556E-2</c:v>
                </c:pt>
                <c:pt idx="534">
                  <c:v>7.8390294248913556E-2</c:v>
                </c:pt>
                <c:pt idx="535">
                  <c:v>7.8796166888619873E-2</c:v>
                </c:pt>
                <c:pt idx="536">
                  <c:v>7.8796166888619873E-2</c:v>
                </c:pt>
                <c:pt idx="537">
                  <c:v>7.8796166888619873E-2</c:v>
                </c:pt>
                <c:pt idx="538">
                  <c:v>7.8796166888619873E-2</c:v>
                </c:pt>
                <c:pt idx="539">
                  <c:v>7.8796166888619873E-2</c:v>
                </c:pt>
                <c:pt idx="540">
                  <c:v>7.8796166888619873E-2</c:v>
                </c:pt>
                <c:pt idx="541">
                  <c:v>7.8796166888619873E-2</c:v>
                </c:pt>
                <c:pt idx="542">
                  <c:v>7.8796166888619873E-2</c:v>
                </c:pt>
                <c:pt idx="543">
                  <c:v>7.8796166888619873E-2</c:v>
                </c:pt>
                <c:pt idx="544">
                  <c:v>7.8796166888619873E-2</c:v>
                </c:pt>
                <c:pt idx="545">
                  <c:v>7.9207131120580559E-2</c:v>
                </c:pt>
                <c:pt idx="546">
                  <c:v>7.9207131120580559E-2</c:v>
                </c:pt>
                <c:pt idx="547">
                  <c:v>7.9207131120580559E-2</c:v>
                </c:pt>
                <c:pt idx="548">
                  <c:v>7.9207131120580559E-2</c:v>
                </c:pt>
                <c:pt idx="549">
                  <c:v>7.9207131120580559E-2</c:v>
                </c:pt>
                <c:pt idx="550">
                  <c:v>7.9620504069861125E-2</c:v>
                </c:pt>
                <c:pt idx="551">
                  <c:v>7.9620504069861125E-2</c:v>
                </c:pt>
                <c:pt idx="552">
                  <c:v>7.9620504069861125E-2</c:v>
                </c:pt>
                <c:pt idx="553">
                  <c:v>7.9620504069861125E-2</c:v>
                </c:pt>
                <c:pt idx="554">
                  <c:v>7.9620504069861125E-2</c:v>
                </c:pt>
                <c:pt idx="555">
                  <c:v>7.9620504069861125E-2</c:v>
                </c:pt>
                <c:pt idx="556">
                  <c:v>7.9620504069861125E-2</c:v>
                </c:pt>
                <c:pt idx="557">
                  <c:v>7.9620504069861125E-2</c:v>
                </c:pt>
                <c:pt idx="558">
                  <c:v>7.9620504069861125E-2</c:v>
                </c:pt>
                <c:pt idx="559">
                  <c:v>7.9620504069861125E-2</c:v>
                </c:pt>
                <c:pt idx="560">
                  <c:v>7.9620504069861125E-2</c:v>
                </c:pt>
                <c:pt idx="561">
                  <c:v>7.9620504069861125E-2</c:v>
                </c:pt>
                <c:pt idx="562">
                  <c:v>7.9620504069861125E-2</c:v>
                </c:pt>
                <c:pt idx="563">
                  <c:v>7.9620504069861125E-2</c:v>
                </c:pt>
                <c:pt idx="564">
                  <c:v>7.9620504069861125E-2</c:v>
                </c:pt>
                <c:pt idx="565">
                  <c:v>7.9620504069861125E-2</c:v>
                </c:pt>
                <c:pt idx="566">
                  <c:v>7.9620504069861125E-2</c:v>
                </c:pt>
                <c:pt idx="567">
                  <c:v>7.9620504069861125E-2</c:v>
                </c:pt>
                <c:pt idx="568">
                  <c:v>7.9620504069861125E-2</c:v>
                </c:pt>
                <c:pt idx="569">
                  <c:v>7.9620504069861125E-2</c:v>
                </c:pt>
                <c:pt idx="570">
                  <c:v>7.9620504069861125E-2</c:v>
                </c:pt>
                <c:pt idx="571">
                  <c:v>7.9620504069861125E-2</c:v>
                </c:pt>
                <c:pt idx="572">
                  <c:v>7.9620504069861125E-2</c:v>
                </c:pt>
                <c:pt idx="573">
                  <c:v>7.9620504069861125E-2</c:v>
                </c:pt>
                <c:pt idx="574">
                  <c:v>7.9620504069861125E-2</c:v>
                </c:pt>
                <c:pt idx="575">
                  <c:v>7.9620504069861125E-2</c:v>
                </c:pt>
                <c:pt idx="576">
                  <c:v>7.9620504069861125E-2</c:v>
                </c:pt>
                <c:pt idx="577">
                  <c:v>8.0468281894611374E-2</c:v>
                </c:pt>
                <c:pt idx="578">
                  <c:v>8.0468281894611374E-2</c:v>
                </c:pt>
                <c:pt idx="579">
                  <c:v>8.0468281894611374E-2</c:v>
                </c:pt>
                <c:pt idx="580">
                  <c:v>8.0468281894611374E-2</c:v>
                </c:pt>
                <c:pt idx="581">
                  <c:v>8.0468281894611374E-2</c:v>
                </c:pt>
                <c:pt idx="582">
                  <c:v>8.0468281894611374E-2</c:v>
                </c:pt>
                <c:pt idx="583">
                  <c:v>8.0468281894611374E-2</c:v>
                </c:pt>
                <c:pt idx="584">
                  <c:v>8.0468281894611374E-2</c:v>
                </c:pt>
                <c:pt idx="585">
                  <c:v>8.0468281894611374E-2</c:v>
                </c:pt>
                <c:pt idx="586">
                  <c:v>8.0468281894611374E-2</c:v>
                </c:pt>
                <c:pt idx="587">
                  <c:v>8.0468281894611374E-2</c:v>
                </c:pt>
                <c:pt idx="588">
                  <c:v>8.0468281894611374E-2</c:v>
                </c:pt>
                <c:pt idx="589">
                  <c:v>8.0468281894611374E-2</c:v>
                </c:pt>
                <c:pt idx="590">
                  <c:v>8.0468281894611374E-2</c:v>
                </c:pt>
                <c:pt idx="591">
                  <c:v>8.0468281894611374E-2</c:v>
                </c:pt>
                <c:pt idx="592">
                  <c:v>8.0468281894611374E-2</c:v>
                </c:pt>
                <c:pt idx="593">
                  <c:v>8.0468281894611374E-2</c:v>
                </c:pt>
                <c:pt idx="594">
                  <c:v>8.0468281894611374E-2</c:v>
                </c:pt>
                <c:pt idx="595">
                  <c:v>8.0468281894611374E-2</c:v>
                </c:pt>
                <c:pt idx="596">
                  <c:v>8.0468281894611374E-2</c:v>
                </c:pt>
                <c:pt idx="597">
                  <c:v>8.0468281894611374E-2</c:v>
                </c:pt>
                <c:pt idx="598">
                  <c:v>8.0468281894611374E-2</c:v>
                </c:pt>
                <c:pt idx="599">
                  <c:v>8.0468281894611374E-2</c:v>
                </c:pt>
                <c:pt idx="600">
                  <c:v>8.0468281894611374E-2</c:v>
                </c:pt>
                <c:pt idx="601">
                  <c:v>8.0468281894611374E-2</c:v>
                </c:pt>
                <c:pt idx="602">
                  <c:v>8.0468281894611374E-2</c:v>
                </c:pt>
                <c:pt idx="603">
                  <c:v>8.0468281894611374E-2</c:v>
                </c:pt>
                <c:pt idx="604">
                  <c:v>8.0468281894611374E-2</c:v>
                </c:pt>
                <c:pt idx="605">
                  <c:v>8.0468281894611374E-2</c:v>
                </c:pt>
                <c:pt idx="606">
                  <c:v>8.0468281894611374E-2</c:v>
                </c:pt>
                <c:pt idx="607">
                  <c:v>8.0468281894611374E-2</c:v>
                </c:pt>
                <c:pt idx="608">
                  <c:v>8.0468281894611374E-2</c:v>
                </c:pt>
                <c:pt idx="609">
                  <c:v>8.090366257565397E-2</c:v>
                </c:pt>
                <c:pt idx="610">
                  <c:v>8.090366257565397E-2</c:v>
                </c:pt>
                <c:pt idx="611">
                  <c:v>8.090366257565397E-2</c:v>
                </c:pt>
                <c:pt idx="612">
                  <c:v>8.090366257565397E-2</c:v>
                </c:pt>
                <c:pt idx="613">
                  <c:v>8.090366257565397E-2</c:v>
                </c:pt>
                <c:pt idx="614">
                  <c:v>8.090366257565397E-2</c:v>
                </c:pt>
                <c:pt idx="615">
                  <c:v>8.090366257565397E-2</c:v>
                </c:pt>
                <c:pt idx="616">
                  <c:v>8.090366257565397E-2</c:v>
                </c:pt>
                <c:pt idx="617">
                  <c:v>8.090366257565397E-2</c:v>
                </c:pt>
                <c:pt idx="618">
                  <c:v>8.090366257565397E-2</c:v>
                </c:pt>
                <c:pt idx="619">
                  <c:v>8.1777337575183989E-2</c:v>
                </c:pt>
                <c:pt idx="620">
                  <c:v>8.1777337575183989E-2</c:v>
                </c:pt>
                <c:pt idx="621">
                  <c:v>8.1777337575183989E-2</c:v>
                </c:pt>
                <c:pt idx="622">
                  <c:v>8.1777337575183989E-2</c:v>
                </c:pt>
                <c:pt idx="623">
                  <c:v>8.1777337575183989E-2</c:v>
                </c:pt>
                <c:pt idx="624">
                  <c:v>8.1777337575183989E-2</c:v>
                </c:pt>
                <c:pt idx="625">
                  <c:v>8.1777337575183989E-2</c:v>
                </c:pt>
                <c:pt idx="626">
                  <c:v>8.1777337575183989E-2</c:v>
                </c:pt>
                <c:pt idx="627">
                  <c:v>8.1777337575183989E-2</c:v>
                </c:pt>
                <c:pt idx="628">
                  <c:v>8.1777337575183989E-2</c:v>
                </c:pt>
                <c:pt idx="629">
                  <c:v>8.1777337575183989E-2</c:v>
                </c:pt>
                <c:pt idx="630">
                  <c:v>8.2656057858638152E-2</c:v>
                </c:pt>
                <c:pt idx="631">
                  <c:v>8.3095418000365226E-2</c:v>
                </c:pt>
                <c:pt idx="632">
                  <c:v>8.3095418000365226E-2</c:v>
                </c:pt>
                <c:pt idx="633">
                  <c:v>8.3095418000365226E-2</c:v>
                </c:pt>
                <c:pt idx="634">
                  <c:v>8.3095418000365226E-2</c:v>
                </c:pt>
                <c:pt idx="635">
                  <c:v>8.3095418000365226E-2</c:v>
                </c:pt>
                <c:pt idx="636">
                  <c:v>8.3095418000365226E-2</c:v>
                </c:pt>
                <c:pt idx="637">
                  <c:v>8.3095418000365226E-2</c:v>
                </c:pt>
                <c:pt idx="638">
                  <c:v>8.3095418000365226E-2</c:v>
                </c:pt>
                <c:pt idx="639">
                  <c:v>8.3095418000365226E-2</c:v>
                </c:pt>
                <c:pt idx="640">
                  <c:v>8.3978393587855485E-2</c:v>
                </c:pt>
                <c:pt idx="641">
                  <c:v>8.3978393587855485E-2</c:v>
                </c:pt>
                <c:pt idx="642">
                  <c:v>8.3978393587855485E-2</c:v>
                </c:pt>
                <c:pt idx="643">
                  <c:v>8.3978393587855485E-2</c:v>
                </c:pt>
                <c:pt idx="644">
                  <c:v>8.3978393587855485E-2</c:v>
                </c:pt>
                <c:pt idx="645">
                  <c:v>8.3978393587855485E-2</c:v>
                </c:pt>
                <c:pt idx="646">
                  <c:v>8.3978393587855485E-2</c:v>
                </c:pt>
                <c:pt idx="647">
                  <c:v>8.3978393587855485E-2</c:v>
                </c:pt>
                <c:pt idx="648">
                  <c:v>8.3978393587855485E-2</c:v>
                </c:pt>
                <c:pt idx="649">
                  <c:v>8.3978393587855485E-2</c:v>
                </c:pt>
                <c:pt idx="650">
                  <c:v>8.3978393587855485E-2</c:v>
                </c:pt>
                <c:pt idx="651">
                  <c:v>8.3978393587855485E-2</c:v>
                </c:pt>
                <c:pt idx="652">
                  <c:v>8.3978393587855485E-2</c:v>
                </c:pt>
                <c:pt idx="653">
                  <c:v>8.3978393587855485E-2</c:v>
                </c:pt>
                <c:pt idx="654">
                  <c:v>8.3978393587855485E-2</c:v>
                </c:pt>
                <c:pt idx="655">
                  <c:v>8.3978393587855485E-2</c:v>
                </c:pt>
                <c:pt idx="656">
                  <c:v>8.3978393587855485E-2</c:v>
                </c:pt>
                <c:pt idx="657">
                  <c:v>8.3978393587855485E-2</c:v>
                </c:pt>
                <c:pt idx="658">
                  <c:v>8.3978393587855485E-2</c:v>
                </c:pt>
                <c:pt idx="659">
                  <c:v>8.4423114934777457E-2</c:v>
                </c:pt>
                <c:pt idx="660">
                  <c:v>8.4423114934777457E-2</c:v>
                </c:pt>
                <c:pt idx="661">
                  <c:v>8.4423114934777457E-2</c:v>
                </c:pt>
                <c:pt idx="662">
                  <c:v>8.4423114934777457E-2</c:v>
                </c:pt>
                <c:pt idx="663">
                  <c:v>8.4423114934777457E-2</c:v>
                </c:pt>
                <c:pt idx="664">
                  <c:v>8.4423114934777457E-2</c:v>
                </c:pt>
                <c:pt idx="665">
                  <c:v>8.4870019498915539E-2</c:v>
                </c:pt>
                <c:pt idx="666">
                  <c:v>8.4870019498915539E-2</c:v>
                </c:pt>
                <c:pt idx="667">
                  <c:v>8.4870019498915539E-2</c:v>
                </c:pt>
                <c:pt idx="668">
                  <c:v>8.4870019498915539E-2</c:v>
                </c:pt>
                <c:pt idx="669">
                  <c:v>8.4870019498915539E-2</c:v>
                </c:pt>
                <c:pt idx="670">
                  <c:v>8.4870019498915539E-2</c:v>
                </c:pt>
                <c:pt idx="671">
                  <c:v>8.4870019498915539E-2</c:v>
                </c:pt>
                <c:pt idx="672">
                  <c:v>8.4870019498915539E-2</c:v>
                </c:pt>
                <c:pt idx="673">
                  <c:v>8.4870019498915539E-2</c:v>
                </c:pt>
                <c:pt idx="674">
                  <c:v>8.4870019498915539E-2</c:v>
                </c:pt>
                <c:pt idx="675">
                  <c:v>8.4870019498915539E-2</c:v>
                </c:pt>
                <c:pt idx="676">
                  <c:v>8.4870019498915539E-2</c:v>
                </c:pt>
                <c:pt idx="677">
                  <c:v>8.4870019498915539E-2</c:v>
                </c:pt>
                <c:pt idx="678">
                  <c:v>8.4870019498915539E-2</c:v>
                </c:pt>
                <c:pt idx="679">
                  <c:v>8.4870019498915539E-2</c:v>
                </c:pt>
                <c:pt idx="680">
                  <c:v>8.4870019498915539E-2</c:v>
                </c:pt>
                <c:pt idx="681">
                  <c:v>8.5321133873028143E-2</c:v>
                </c:pt>
                <c:pt idx="682">
                  <c:v>8.5321133873028143E-2</c:v>
                </c:pt>
                <c:pt idx="683">
                  <c:v>8.5321133873028143E-2</c:v>
                </c:pt>
                <c:pt idx="684">
                  <c:v>8.5321133873028143E-2</c:v>
                </c:pt>
                <c:pt idx="685">
                  <c:v>8.5321133873028143E-2</c:v>
                </c:pt>
                <c:pt idx="686">
                  <c:v>8.5321133873028143E-2</c:v>
                </c:pt>
                <c:pt idx="687">
                  <c:v>8.5776084637515904E-2</c:v>
                </c:pt>
                <c:pt idx="688">
                  <c:v>8.6231719538491611E-2</c:v>
                </c:pt>
                <c:pt idx="689">
                  <c:v>8.6231719538491611E-2</c:v>
                </c:pt>
                <c:pt idx="690">
                  <c:v>8.6231719538491611E-2</c:v>
                </c:pt>
                <c:pt idx="691">
                  <c:v>8.6231719538491611E-2</c:v>
                </c:pt>
                <c:pt idx="692">
                  <c:v>8.6231719538491611E-2</c:v>
                </c:pt>
                <c:pt idx="693">
                  <c:v>8.6231719538491611E-2</c:v>
                </c:pt>
                <c:pt idx="694">
                  <c:v>8.6691970801179324E-2</c:v>
                </c:pt>
                <c:pt idx="695">
                  <c:v>8.6691970801179324E-2</c:v>
                </c:pt>
                <c:pt idx="696">
                  <c:v>8.6691970801179324E-2</c:v>
                </c:pt>
                <c:pt idx="697">
                  <c:v>8.7153625982309413E-2</c:v>
                </c:pt>
                <c:pt idx="698">
                  <c:v>8.7615516102462973E-2</c:v>
                </c:pt>
                <c:pt idx="699">
                  <c:v>8.7615516102462973E-2</c:v>
                </c:pt>
                <c:pt idx="700">
                  <c:v>8.7615516102462973E-2</c:v>
                </c:pt>
                <c:pt idx="701">
                  <c:v>8.7615516102462973E-2</c:v>
                </c:pt>
                <c:pt idx="702">
                  <c:v>8.7615516102462973E-2</c:v>
                </c:pt>
                <c:pt idx="703">
                  <c:v>8.7615516102462973E-2</c:v>
                </c:pt>
                <c:pt idx="704">
                  <c:v>8.7615516102462973E-2</c:v>
                </c:pt>
                <c:pt idx="705">
                  <c:v>8.7615516102462973E-2</c:v>
                </c:pt>
                <c:pt idx="706">
                  <c:v>8.7615516102462973E-2</c:v>
                </c:pt>
                <c:pt idx="707">
                  <c:v>8.7615516102462973E-2</c:v>
                </c:pt>
                <c:pt idx="708">
                  <c:v>8.8081678587551143E-2</c:v>
                </c:pt>
                <c:pt idx="709">
                  <c:v>8.8081678587551143E-2</c:v>
                </c:pt>
                <c:pt idx="710">
                  <c:v>8.8081678587551143E-2</c:v>
                </c:pt>
                <c:pt idx="711">
                  <c:v>8.8081678587551143E-2</c:v>
                </c:pt>
                <c:pt idx="712">
                  <c:v>8.854952483806533E-2</c:v>
                </c:pt>
                <c:pt idx="713">
                  <c:v>8.854952483806533E-2</c:v>
                </c:pt>
                <c:pt idx="714">
                  <c:v>8.9017854650595557E-2</c:v>
                </c:pt>
                <c:pt idx="715">
                  <c:v>8.9486426744456629E-2</c:v>
                </c:pt>
                <c:pt idx="716">
                  <c:v>8.9486426744456629E-2</c:v>
                </c:pt>
                <c:pt idx="717">
                  <c:v>8.9486426744456629E-2</c:v>
                </c:pt>
                <c:pt idx="718">
                  <c:v>8.9486426744456629E-2</c:v>
                </c:pt>
                <c:pt idx="719">
                  <c:v>8.9486426744456629E-2</c:v>
                </c:pt>
                <c:pt idx="720">
                  <c:v>8.9486426744456629E-2</c:v>
                </c:pt>
                <c:pt idx="721">
                  <c:v>8.9486426744456629E-2</c:v>
                </c:pt>
                <c:pt idx="722">
                  <c:v>8.9486426744456629E-2</c:v>
                </c:pt>
                <c:pt idx="723">
                  <c:v>8.9486426744456629E-2</c:v>
                </c:pt>
                <c:pt idx="724">
                  <c:v>8.9486426744456629E-2</c:v>
                </c:pt>
                <c:pt idx="725">
                  <c:v>8.9486426744456629E-2</c:v>
                </c:pt>
                <c:pt idx="726">
                  <c:v>8.9958911757681892E-2</c:v>
                </c:pt>
                <c:pt idx="727">
                  <c:v>8.9958911757681892E-2</c:v>
                </c:pt>
                <c:pt idx="728">
                  <c:v>8.9958911757681892E-2</c:v>
                </c:pt>
                <c:pt idx="729">
                  <c:v>9.0432385750526673E-2</c:v>
                </c:pt>
                <c:pt idx="730">
                  <c:v>9.0432385750526673E-2</c:v>
                </c:pt>
                <c:pt idx="731">
                  <c:v>9.0432385750526673E-2</c:v>
                </c:pt>
                <c:pt idx="732">
                  <c:v>9.0432385750526673E-2</c:v>
                </c:pt>
                <c:pt idx="733">
                  <c:v>9.0432385750526673E-2</c:v>
                </c:pt>
                <c:pt idx="734">
                  <c:v>9.0432385750526673E-2</c:v>
                </c:pt>
                <c:pt idx="735">
                  <c:v>9.0432385750526673E-2</c:v>
                </c:pt>
                <c:pt idx="736">
                  <c:v>9.0909607558618238E-2</c:v>
                </c:pt>
                <c:pt idx="737">
                  <c:v>9.0909607558618238E-2</c:v>
                </c:pt>
                <c:pt idx="738">
                  <c:v>9.0909607558618238E-2</c:v>
                </c:pt>
                <c:pt idx="739">
                  <c:v>9.0909607558618238E-2</c:v>
                </c:pt>
                <c:pt idx="740">
                  <c:v>9.1389107879321391E-2</c:v>
                </c:pt>
                <c:pt idx="741">
                  <c:v>9.1389107879321391E-2</c:v>
                </c:pt>
                <c:pt idx="742">
                  <c:v>9.1389107879321391E-2</c:v>
                </c:pt>
                <c:pt idx="743">
                  <c:v>9.1389107879321391E-2</c:v>
                </c:pt>
                <c:pt idx="744">
                  <c:v>9.1389107879321391E-2</c:v>
                </c:pt>
                <c:pt idx="745">
                  <c:v>9.1389107879321391E-2</c:v>
                </c:pt>
                <c:pt idx="746">
                  <c:v>9.1389107879321391E-2</c:v>
                </c:pt>
                <c:pt idx="747">
                  <c:v>9.1389107879321391E-2</c:v>
                </c:pt>
                <c:pt idx="748">
                  <c:v>9.1389107879321391E-2</c:v>
                </c:pt>
                <c:pt idx="749">
                  <c:v>9.1389107879321391E-2</c:v>
                </c:pt>
                <c:pt idx="750">
                  <c:v>9.1872975128952511E-2</c:v>
                </c:pt>
                <c:pt idx="751">
                  <c:v>9.2357361828126983E-2</c:v>
                </c:pt>
                <c:pt idx="752">
                  <c:v>9.2357361828126983E-2</c:v>
                </c:pt>
                <c:pt idx="753">
                  <c:v>9.2357361828126983E-2</c:v>
                </c:pt>
                <c:pt idx="754">
                  <c:v>9.2357361828126983E-2</c:v>
                </c:pt>
                <c:pt idx="755">
                  <c:v>9.2357361828126983E-2</c:v>
                </c:pt>
                <c:pt idx="756">
                  <c:v>9.2357361828126983E-2</c:v>
                </c:pt>
                <c:pt idx="757">
                  <c:v>9.2357361828126983E-2</c:v>
                </c:pt>
                <c:pt idx="758">
                  <c:v>9.2845682795188691E-2</c:v>
                </c:pt>
                <c:pt idx="759">
                  <c:v>9.2845682795188691E-2</c:v>
                </c:pt>
                <c:pt idx="760">
                  <c:v>9.2845682795188691E-2</c:v>
                </c:pt>
                <c:pt idx="761">
                  <c:v>9.2845682795188691E-2</c:v>
                </c:pt>
                <c:pt idx="762">
                  <c:v>9.2845682795188691E-2</c:v>
                </c:pt>
                <c:pt idx="763">
                  <c:v>9.2845682795188691E-2</c:v>
                </c:pt>
                <c:pt idx="764">
                  <c:v>9.2845682795188691E-2</c:v>
                </c:pt>
                <c:pt idx="765">
                  <c:v>9.2845682795188691E-2</c:v>
                </c:pt>
                <c:pt idx="766">
                  <c:v>9.2845682795188691E-2</c:v>
                </c:pt>
                <c:pt idx="767">
                  <c:v>9.2845682795188691E-2</c:v>
                </c:pt>
                <c:pt idx="768">
                  <c:v>9.2845682795188691E-2</c:v>
                </c:pt>
                <c:pt idx="769">
                  <c:v>9.3338545040390464E-2</c:v>
                </c:pt>
                <c:pt idx="770">
                  <c:v>9.3338545040390464E-2</c:v>
                </c:pt>
                <c:pt idx="771">
                  <c:v>9.3338545040390464E-2</c:v>
                </c:pt>
                <c:pt idx="772">
                  <c:v>9.3338545040390464E-2</c:v>
                </c:pt>
                <c:pt idx="773">
                  <c:v>9.3338545040390464E-2</c:v>
                </c:pt>
                <c:pt idx="774">
                  <c:v>9.3338545040390464E-2</c:v>
                </c:pt>
                <c:pt idx="775">
                  <c:v>9.3836588065975945E-2</c:v>
                </c:pt>
                <c:pt idx="776">
                  <c:v>9.3836588065975945E-2</c:v>
                </c:pt>
                <c:pt idx="777">
                  <c:v>9.3836588065975945E-2</c:v>
                </c:pt>
                <c:pt idx="778">
                  <c:v>9.3836588065975945E-2</c:v>
                </c:pt>
                <c:pt idx="779">
                  <c:v>9.3836588065975945E-2</c:v>
                </c:pt>
                <c:pt idx="780">
                  <c:v>9.3836588065975945E-2</c:v>
                </c:pt>
                <c:pt idx="781">
                  <c:v>9.3836588065975945E-2</c:v>
                </c:pt>
                <c:pt idx="782">
                  <c:v>9.3836588065975945E-2</c:v>
                </c:pt>
                <c:pt idx="783">
                  <c:v>9.3836588065975945E-2</c:v>
                </c:pt>
                <c:pt idx="784">
                  <c:v>9.3836588065975945E-2</c:v>
                </c:pt>
                <c:pt idx="785">
                  <c:v>9.3836588065975945E-2</c:v>
                </c:pt>
                <c:pt idx="786">
                  <c:v>9.3836588065975945E-2</c:v>
                </c:pt>
                <c:pt idx="787">
                  <c:v>9.3836588065975945E-2</c:v>
                </c:pt>
                <c:pt idx="788">
                  <c:v>9.3836588065975945E-2</c:v>
                </c:pt>
                <c:pt idx="789">
                  <c:v>9.3836588065975945E-2</c:v>
                </c:pt>
                <c:pt idx="790">
                  <c:v>9.3836588065975945E-2</c:v>
                </c:pt>
                <c:pt idx="791">
                  <c:v>9.3836588065975945E-2</c:v>
                </c:pt>
                <c:pt idx="792">
                  <c:v>9.3836588065975945E-2</c:v>
                </c:pt>
                <c:pt idx="793">
                  <c:v>9.3836588065975945E-2</c:v>
                </c:pt>
                <c:pt idx="794">
                  <c:v>9.3836588065975945E-2</c:v>
                </c:pt>
                <c:pt idx="795">
                  <c:v>9.3836588065975945E-2</c:v>
                </c:pt>
                <c:pt idx="796">
                  <c:v>9.3836588065975945E-2</c:v>
                </c:pt>
                <c:pt idx="797">
                  <c:v>9.3836588065975945E-2</c:v>
                </c:pt>
                <c:pt idx="798">
                  <c:v>9.3836588065975945E-2</c:v>
                </c:pt>
                <c:pt idx="799">
                  <c:v>9.3836588065975945E-2</c:v>
                </c:pt>
                <c:pt idx="800">
                  <c:v>9.3836588065975945E-2</c:v>
                </c:pt>
                <c:pt idx="801">
                  <c:v>9.3836588065975945E-2</c:v>
                </c:pt>
                <c:pt idx="802">
                  <c:v>9.3836588065975945E-2</c:v>
                </c:pt>
                <c:pt idx="803">
                  <c:v>9.3836588065975945E-2</c:v>
                </c:pt>
                <c:pt idx="804">
                  <c:v>9.3836588065975945E-2</c:v>
                </c:pt>
                <c:pt idx="805">
                  <c:v>9.4348812271105434E-2</c:v>
                </c:pt>
                <c:pt idx="806">
                  <c:v>9.4348812271105434E-2</c:v>
                </c:pt>
                <c:pt idx="807">
                  <c:v>9.4348812271105434E-2</c:v>
                </c:pt>
                <c:pt idx="808">
                  <c:v>9.4348812271105434E-2</c:v>
                </c:pt>
                <c:pt idx="809">
                  <c:v>9.4348812271105434E-2</c:v>
                </c:pt>
                <c:pt idx="810">
                  <c:v>9.4348812271105434E-2</c:v>
                </c:pt>
                <c:pt idx="811">
                  <c:v>9.4348812271105434E-2</c:v>
                </c:pt>
                <c:pt idx="812">
                  <c:v>9.4863971858499277E-2</c:v>
                </c:pt>
                <c:pt idx="813">
                  <c:v>9.4863971858499277E-2</c:v>
                </c:pt>
                <c:pt idx="814">
                  <c:v>9.4863971858499277E-2</c:v>
                </c:pt>
                <c:pt idx="815">
                  <c:v>9.5897253423093715E-2</c:v>
                </c:pt>
                <c:pt idx="816">
                  <c:v>9.5897253423093715E-2</c:v>
                </c:pt>
                <c:pt idx="817">
                  <c:v>9.5897253423093715E-2</c:v>
                </c:pt>
                <c:pt idx="818">
                  <c:v>9.641538566261465E-2</c:v>
                </c:pt>
                <c:pt idx="819">
                  <c:v>9.641538566261465E-2</c:v>
                </c:pt>
                <c:pt idx="820">
                  <c:v>9.641538566261465E-2</c:v>
                </c:pt>
                <c:pt idx="821">
                  <c:v>9.7452249138465216E-2</c:v>
                </c:pt>
                <c:pt idx="822">
                  <c:v>9.7452249138465216E-2</c:v>
                </c:pt>
                <c:pt idx="823">
                  <c:v>9.7452249138465216E-2</c:v>
                </c:pt>
                <c:pt idx="824">
                  <c:v>9.7452249138465216E-2</c:v>
                </c:pt>
                <c:pt idx="825">
                  <c:v>9.7452249138465216E-2</c:v>
                </c:pt>
                <c:pt idx="826">
                  <c:v>9.7452249138465216E-2</c:v>
                </c:pt>
                <c:pt idx="827">
                  <c:v>9.7452249138465216E-2</c:v>
                </c:pt>
                <c:pt idx="828">
                  <c:v>9.7452249138465216E-2</c:v>
                </c:pt>
                <c:pt idx="829">
                  <c:v>9.7974306273159215E-2</c:v>
                </c:pt>
                <c:pt idx="830">
                  <c:v>9.7974306273159215E-2</c:v>
                </c:pt>
                <c:pt idx="831">
                  <c:v>9.7974306273159215E-2</c:v>
                </c:pt>
                <c:pt idx="832">
                  <c:v>9.7974306273159215E-2</c:v>
                </c:pt>
                <c:pt idx="833">
                  <c:v>9.7974306273159215E-2</c:v>
                </c:pt>
                <c:pt idx="834">
                  <c:v>9.7974306273159215E-2</c:v>
                </c:pt>
                <c:pt idx="835">
                  <c:v>9.7974306273159215E-2</c:v>
                </c:pt>
                <c:pt idx="836">
                  <c:v>9.7974306273159215E-2</c:v>
                </c:pt>
                <c:pt idx="837">
                  <c:v>9.7974306273159215E-2</c:v>
                </c:pt>
                <c:pt idx="838">
                  <c:v>9.7974306273159215E-2</c:v>
                </c:pt>
                <c:pt idx="839">
                  <c:v>9.8500969794335799E-2</c:v>
                </c:pt>
                <c:pt idx="840">
                  <c:v>9.8500969794335799E-2</c:v>
                </c:pt>
                <c:pt idx="841">
                  <c:v>9.9029499813520105E-2</c:v>
                </c:pt>
                <c:pt idx="842">
                  <c:v>9.9029499813520105E-2</c:v>
                </c:pt>
                <c:pt idx="843">
                  <c:v>9.9029499813520105E-2</c:v>
                </c:pt>
                <c:pt idx="844">
                  <c:v>9.9029499813520105E-2</c:v>
                </c:pt>
                <c:pt idx="845">
                  <c:v>9.9029499813520105E-2</c:v>
                </c:pt>
                <c:pt idx="846">
                  <c:v>9.9029499813520105E-2</c:v>
                </c:pt>
                <c:pt idx="847">
                  <c:v>9.9029499813520105E-2</c:v>
                </c:pt>
                <c:pt idx="848">
                  <c:v>9.9029499813520105E-2</c:v>
                </c:pt>
                <c:pt idx="849">
                  <c:v>9.9560856196443365E-2</c:v>
                </c:pt>
                <c:pt idx="850">
                  <c:v>9.9560856196443365E-2</c:v>
                </c:pt>
                <c:pt idx="851">
                  <c:v>9.9560856196443365E-2</c:v>
                </c:pt>
                <c:pt idx="852">
                  <c:v>0.10009379682618512</c:v>
                </c:pt>
                <c:pt idx="853">
                  <c:v>0.10009379682618512</c:v>
                </c:pt>
                <c:pt idx="854">
                  <c:v>0.10009379682618512</c:v>
                </c:pt>
                <c:pt idx="855">
                  <c:v>0.10009379682618512</c:v>
                </c:pt>
                <c:pt idx="856">
                  <c:v>0.10009379682618512</c:v>
                </c:pt>
                <c:pt idx="857">
                  <c:v>0.10009379682618512</c:v>
                </c:pt>
                <c:pt idx="858">
                  <c:v>0.10009379682618512</c:v>
                </c:pt>
                <c:pt idx="859">
                  <c:v>0.1006292937185643</c:v>
                </c:pt>
                <c:pt idx="860">
                  <c:v>0.1006292937185643</c:v>
                </c:pt>
                <c:pt idx="861">
                  <c:v>0.1006292937185643</c:v>
                </c:pt>
                <c:pt idx="862">
                  <c:v>0.1006292937185643</c:v>
                </c:pt>
                <c:pt idx="863">
                  <c:v>0.1006292937185643</c:v>
                </c:pt>
                <c:pt idx="864">
                  <c:v>0.1006292937185643</c:v>
                </c:pt>
                <c:pt idx="865">
                  <c:v>0.1006292937185643</c:v>
                </c:pt>
                <c:pt idx="866">
                  <c:v>0.1006292937185643</c:v>
                </c:pt>
                <c:pt idx="867">
                  <c:v>0.1006292937185643</c:v>
                </c:pt>
                <c:pt idx="868">
                  <c:v>0.1006292937185643</c:v>
                </c:pt>
                <c:pt idx="869">
                  <c:v>0.1006292937185643</c:v>
                </c:pt>
                <c:pt idx="870">
                  <c:v>0.1006292937185643</c:v>
                </c:pt>
                <c:pt idx="871">
                  <c:v>0.1006292937185643</c:v>
                </c:pt>
                <c:pt idx="872">
                  <c:v>0.1006292937185643</c:v>
                </c:pt>
                <c:pt idx="873">
                  <c:v>0.1006292937185643</c:v>
                </c:pt>
                <c:pt idx="874">
                  <c:v>0.1006292937185643</c:v>
                </c:pt>
                <c:pt idx="875">
                  <c:v>0.10117261760571639</c:v>
                </c:pt>
                <c:pt idx="876">
                  <c:v>0.10117261760571639</c:v>
                </c:pt>
                <c:pt idx="877">
                  <c:v>0.10117261760571639</c:v>
                </c:pt>
                <c:pt idx="878">
                  <c:v>0.10117261760571639</c:v>
                </c:pt>
                <c:pt idx="879">
                  <c:v>0.10117261760571639</c:v>
                </c:pt>
                <c:pt idx="880">
                  <c:v>0.10117261760571639</c:v>
                </c:pt>
                <c:pt idx="881">
                  <c:v>0.10117261760571639</c:v>
                </c:pt>
                <c:pt idx="882">
                  <c:v>0.10117261760571639</c:v>
                </c:pt>
                <c:pt idx="883">
                  <c:v>0.10117261760571639</c:v>
                </c:pt>
                <c:pt idx="884">
                  <c:v>0.10117261760571639</c:v>
                </c:pt>
                <c:pt idx="885">
                  <c:v>0.10117261760571639</c:v>
                </c:pt>
                <c:pt idx="886">
                  <c:v>0.10172162899661329</c:v>
                </c:pt>
                <c:pt idx="887">
                  <c:v>0.10172162899661329</c:v>
                </c:pt>
                <c:pt idx="888">
                  <c:v>0.10172162899661329</c:v>
                </c:pt>
                <c:pt idx="889">
                  <c:v>0.10172162899661329</c:v>
                </c:pt>
                <c:pt idx="890">
                  <c:v>0.10172162899661329</c:v>
                </c:pt>
                <c:pt idx="891">
                  <c:v>0.10172162899661329</c:v>
                </c:pt>
                <c:pt idx="892">
                  <c:v>0.10172162899661329</c:v>
                </c:pt>
                <c:pt idx="893">
                  <c:v>0.10172162899661329</c:v>
                </c:pt>
                <c:pt idx="894">
                  <c:v>0.10172162899661329</c:v>
                </c:pt>
                <c:pt idx="895">
                  <c:v>0.10172162899661329</c:v>
                </c:pt>
                <c:pt idx="896">
                  <c:v>0.10227438674315527</c:v>
                </c:pt>
                <c:pt idx="897">
                  <c:v>0.10227438674315527</c:v>
                </c:pt>
                <c:pt idx="898">
                  <c:v>0.10227438674315527</c:v>
                </c:pt>
                <c:pt idx="899">
                  <c:v>0.10227438674315527</c:v>
                </c:pt>
                <c:pt idx="900">
                  <c:v>0.10227438674315527</c:v>
                </c:pt>
                <c:pt idx="901">
                  <c:v>0.10227438674315527</c:v>
                </c:pt>
                <c:pt idx="902">
                  <c:v>0.10227438674315527</c:v>
                </c:pt>
                <c:pt idx="903">
                  <c:v>0.10227438674315527</c:v>
                </c:pt>
                <c:pt idx="904">
                  <c:v>0.10227438674315527</c:v>
                </c:pt>
                <c:pt idx="905">
                  <c:v>0.10283303964759638</c:v>
                </c:pt>
                <c:pt idx="906">
                  <c:v>0.10283303964759638</c:v>
                </c:pt>
                <c:pt idx="907">
                  <c:v>0.10283303964759638</c:v>
                </c:pt>
                <c:pt idx="908">
                  <c:v>0.10283303964759638</c:v>
                </c:pt>
                <c:pt idx="909">
                  <c:v>0.10283303964759638</c:v>
                </c:pt>
                <c:pt idx="910">
                  <c:v>0.10283303964759638</c:v>
                </c:pt>
                <c:pt idx="911">
                  <c:v>0.10283303964759638</c:v>
                </c:pt>
                <c:pt idx="912">
                  <c:v>0.10283303964759638</c:v>
                </c:pt>
                <c:pt idx="913">
                  <c:v>0.10283303964759638</c:v>
                </c:pt>
                <c:pt idx="914">
                  <c:v>0.10283303964759638</c:v>
                </c:pt>
                <c:pt idx="915">
                  <c:v>0.10283303964759638</c:v>
                </c:pt>
                <c:pt idx="916">
                  <c:v>0.10283303964759638</c:v>
                </c:pt>
                <c:pt idx="917">
                  <c:v>0.10283303964759638</c:v>
                </c:pt>
                <c:pt idx="918">
                  <c:v>0.10283303964759638</c:v>
                </c:pt>
                <c:pt idx="919">
                  <c:v>0.10340571955409551</c:v>
                </c:pt>
                <c:pt idx="920">
                  <c:v>0.10340571955409551</c:v>
                </c:pt>
                <c:pt idx="921">
                  <c:v>0.10340571955409551</c:v>
                </c:pt>
                <c:pt idx="922">
                  <c:v>0.10340571955409551</c:v>
                </c:pt>
                <c:pt idx="923">
                  <c:v>0.10340571955409551</c:v>
                </c:pt>
                <c:pt idx="924">
                  <c:v>0.10340571955409551</c:v>
                </c:pt>
                <c:pt idx="925">
                  <c:v>0.10340571955409551</c:v>
                </c:pt>
                <c:pt idx="926">
                  <c:v>0.10340571955409551</c:v>
                </c:pt>
                <c:pt idx="927">
                  <c:v>0.10340571955409551</c:v>
                </c:pt>
                <c:pt idx="928">
                  <c:v>0.10340571955409551</c:v>
                </c:pt>
                <c:pt idx="929">
                  <c:v>0.10340571955409551</c:v>
                </c:pt>
                <c:pt idx="930">
                  <c:v>0.10340571955409551</c:v>
                </c:pt>
                <c:pt idx="931">
                  <c:v>0.10398512028601274</c:v>
                </c:pt>
                <c:pt idx="932">
                  <c:v>0.10398512028601274</c:v>
                </c:pt>
                <c:pt idx="933">
                  <c:v>0.10456527840450765</c:v>
                </c:pt>
                <c:pt idx="934">
                  <c:v>0.10456527840450765</c:v>
                </c:pt>
                <c:pt idx="935">
                  <c:v>0.10456527840450765</c:v>
                </c:pt>
                <c:pt idx="936">
                  <c:v>0.10456527840450765</c:v>
                </c:pt>
                <c:pt idx="937">
                  <c:v>0.10456527840450765</c:v>
                </c:pt>
                <c:pt idx="938">
                  <c:v>0.10456527840450765</c:v>
                </c:pt>
                <c:pt idx="939">
                  <c:v>0.10456527840450765</c:v>
                </c:pt>
                <c:pt idx="940">
                  <c:v>0.10456527840450765</c:v>
                </c:pt>
                <c:pt idx="941">
                  <c:v>0.10456527840450765</c:v>
                </c:pt>
                <c:pt idx="942">
                  <c:v>0.10456527840450765</c:v>
                </c:pt>
                <c:pt idx="943">
                  <c:v>0.10456527840450765</c:v>
                </c:pt>
                <c:pt idx="944">
                  <c:v>0.10456527840450765</c:v>
                </c:pt>
                <c:pt idx="945">
                  <c:v>0.10456527840450765</c:v>
                </c:pt>
                <c:pt idx="946">
                  <c:v>0.10456527840450765</c:v>
                </c:pt>
                <c:pt idx="947">
                  <c:v>0.10456527840450765</c:v>
                </c:pt>
                <c:pt idx="948">
                  <c:v>0.10456527840450765</c:v>
                </c:pt>
                <c:pt idx="949">
                  <c:v>0.10456527840450765</c:v>
                </c:pt>
                <c:pt idx="950">
                  <c:v>0.10515468821392872</c:v>
                </c:pt>
                <c:pt idx="951">
                  <c:v>0.10515468821392872</c:v>
                </c:pt>
                <c:pt idx="952">
                  <c:v>0.10515468821392872</c:v>
                </c:pt>
                <c:pt idx="953">
                  <c:v>0.10515468821392872</c:v>
                </c:pt>
                <c:pt idx="954">
                  <c:v>0.1057444901789116</c:v>
                </c:pt>
                <c:pt idx="955">
                  <c:v>0.1057444901789116</c:v>
                </c:pt>
                <c:pt idx="956">
                  <c:v>0.1057444901789116</c:v>
                </c:pt>
                <c:pt idx="957">
                  <c:v>0.1057444901789116</c:v>
                </c:pt>
                <c:pt idx="958">
                  <c:v>0.1057444901789116</c:v>
                </c:pt>
                <c:pt idx="959">
                  <c:v>0.1057444901789116</c:v>
                </c:pt>
                <c:pt idx="960">
                  <c:v>0.1057444901789116</c:v>
                </c:pt>
                <c:pt idx="961">
                  <c:v>0.1057444901789116</c:v>
                </c:pt>
                <c:pt idx="962">
                  <c:v>0.1057444901789116</c:v>
                </c:pt>
                <c:pt idx="963">
                  <c:v>0.1057444901789116</c:v>
                </c:pt>
                <c:pt idx="964">
                  <c:v>0.1057444901789116</c:v>
                </c:pt>
                <c:pt idx="965">
                  <c:v>0.1057444901789116</c:v>
                </c:pt>
                <c:pt idx="966">
                  <c:v>0.1057444901789116</c:v>
                </c:pt>
                <c:pt idx="967">
                  <c:v>0.1057444901789116</c:v>
                </c:pt>
                <c:pt idx="968">
                  <c:v>0.1057444901789116</c:v>
                </c:pt>
                <c:pt idx="969">
                  <c:v>0.1057444901789116</c:v>
                </c:pt>
                <c:pt idx="970">
                  <c:v>0.1057444901789116</c:v>
                </c:pt>
                <c:pt idx="971">
                  <c:v>0.1057444901789116</c:v>
                </c:pt>
                <c:pt idx="972">
                  <c:v>0.1057444901789116</c:v>
                </c:pt>
                <c:pt idx="973">
                  <c:v>0.1057444901789116</c:v>
                </c:pt>
                <c:pt idx="974">
                  <c:v>0.1057444901789116</c:v>
                </c:pt>
                <c:pt idx="975">
                  <c:v>0.1057444901789116</c:v>
                </c:pt>
                <c:pt idx="976">
                  <c:v>0.10634837671080918</c:v>
                </c:pt>
                <c:pt idx="977">
                  <c:v>0.10755697532010249</c:v>
                </c:pt>
                <c:pt idx="978">
                  <c:v>0.10755697532010249</c:v>
                </c:pt>
                <c:pt idx="979">
                  <c:v>0.10755697532010249</c:v>
                </c:pt>
                <c:pt idx="980">
                  <c:v>0.10755697532010249</c:v>
                </c:pt>
                <c:pt idx="981">
                  <c:v>0.10755697532010249</c:v>
                </c:pt>
                <c:pt idx="982">
                  <c:v>0.10755697532010249</c:v>
                </c:pt>
                <c:pt idx="983">
                  <c:v>0.10755697532010249</c:v>
                </c:pt>
                <c:pt idx="984">
                  <c:v>0.10755697532010249</c:v>
                </c:pt>
                <c:pt idx="985">
                  <c:v>0.10755697532010249</c:v>
                </c:pt>
                <c:pt idx="986">
                  <c:v>0.10755697532010249</c:v>
                </c:pt>
                <c:pt idx="987">
                  <c:v>0.10755697532010249</c:v>
                </c:pt>
                <c:pt idx="988">
                  <c:v>0.10755697532010249</c:v>
                </c:pt>
                <c:pt idx="989">
                  <c:v>0.10816627917385595</c:v>
                </c:pt>
                <c:pt idx="990">
                  <c:v>0.10877558302760941</c:v>
                </c:pt>
                <c:pt idx="991">
                  <c:v>0.10938699958543274</c:v>
                </c:pt>
                <c:pt idx="992">
                  <c:v>0.10938699958543274</c:v>
                </c:pt>
                <c:pt idx="993">
                  <c:v>0.10938699958543274</c:v>
                </c:pt>
                <c:pt idx="994">
                  <c:v>0.10938699958543274</c:v>
                </c:pt>
                <c:pt idx="995">
                  <c:v>0.10938699958543274</c:v>
                </c:pt>
                <c:pt idx="996">
                  <c:v>0.10938699958543274</c:v>
                </c:pt>
                <c:pt idx="997">
                  <c:v>0.10938699958543274</c:v>
                </c:pt>
                <c:pt idx="998">
                  <c:v>0.10938699958543274</c:v>
                </c:pt>
                <c:pt idx="999">
                  <c:v>0.10938699958543274</c:v>
                </c:pt>
                <c:pt idx="1000">
                  <c:v>0.10938699958543274</c:v>
                </c:pt>
                <c:pt idx="1001">
                  <c:v>0.10938699958543274</c:v>
                </c:pt>
                <c:pt idx="1002">
                  <c:v>0.10938699958543274</c:v>
                </c:pt>
                <c:pt idx="1003">
                  <c:v>0.10938699958543274</c:v>
                </c:pt>
                <c:pt idx="1004">
                  <c:v>0.10938699958543274</c:v>
                </c:pt>
                <c:pt idx="1005">
                  <c:v>0.10938699958543274</c:v>
                </c:pt>
                <c:pt idx="1006">
                  <c:v>0.11000484759372407</c:v>
                </c:pt>
                <c:pt idx="1007">
                  <c:v>0.11000484759372407</c:v>
                </c:pt>
                <c:pt idx="1008">
                  <c:v>0.11000484759372407</c:v>
                </c:pt>
                <c:pt idx="1009">
                  <c:v>0.11000484759372407</c:v>
                </c:pt>
                <c:pt idx="1010">
                  <c:v>0.11000484759372407</c:v>
                </c:pt>
                <c:pt idx="1011">
                  <c:v>0.11000484759372407</c:v>
                </c:pt>
                <c:pt idx="1012">
                  <c:v>0.11000484759372407</c:v>
                </c:pt>
                <c:pt idx="1013">
                  <c:v>0.11000484759372407</c:v>
                </c:pt>
                <c:pt idx="1014">
                  <c:v>0.11000484759372407</c:v>
                </c:pt>
                <c:pt idx="1015">
                  <c:v>0.11000484759372407</c:v>
                </c:pt>
                <c:pt idx="1016">
                  <c:v>0.11000484759372407</c:v>
                </c:pt>
                <c:pt idx="1017">
                  <c:v>0.11000484759372407</c:v>
                </c:pt>
                <c:pt idx="1018">
                  <c:v>0.11000484759372407</c:v>
                </c:pt>
                <c:pt idx="1019">
                  <c:v>0.11000484759372407</c:v>
                </c:pt>
                <c:pt idx="1020">
                  <c:v>0.11000484759372407</c:v>
                </c:pt>
                <c:pt idx="1021">
                  <c:v>0.11000484759372407</c:v>
                </c:pt>
                <c:pt idx="1022">
                  <c:v>0.11063015948044383</c:v>
                </c:pt>
                <c:pt idx="1023">
                  <c:v>0.11063015948044383</c:v>
                </c:pt>
                <c:pt idx="1024">
                  <c:v>0.11063015948044383</c:v>
                </c:pt>
                <c:pt idx="1025">
                  <c:v>0.11063015948044383</c:v>
                </c:pt>
                <c:pt idx="1026">
                  <c:v>0.11063015948044383</c:v>
                </c:pt>
                <c:pt idx="1027">
                  <c:v>0.11063015948044383</c:v>
                </c:pt>
                <c:pt idx="1028">
                  <c:v>0.11063015948044383</c:v>
                </c:pt>
                <c:pt idx="1029">
                  <c:v>0.11063015948044383</c:v>
                </c:pt>
                <c:pt idx="1030">
                  <c:v>0.11063015948044383</c:v>
                </c:pt>
                <c:pt idx="1031">
                  <c:v>0.11063015948044383</c:v>
                </c:pt>
                <c:pt idx="1032">
                  <c:v>0.11063015948044383</c:v>
                </c:pt>
                <c:pt idx="1033">
                  <c:v>0.11063015948044383</c:v>
                </c:pt>
                <c:pt idx="1034">
                  <c:v>0.11063015948044383</c:v>
                </c:pt>
                <c:pt idx="1035">
                  <c:v>0.11063015948044383</c:v>
                </c:pt>
                <c:pt idx="1036">
                  <c:v>0.11063015948044383</c:v>
                </c:pt>
                <c:pt idx="1037">
                  <c:v>0.11063015948044383</c:v>
                </c:pt>
                <c:pt idx="1038">
                  <c:v>0.11063015948044383</c:v>
                </c:pt>
                <c:pt idx="1039">
                  <c:v>0.11063015948044383</c:v>
                </c:pt>
                <c:pt idx="1040">
                  <c:v>0.11063015948044383</c:v>
                </c:pt>
                <c:pt idx="1041">
                  <c:v>0.11063015948044383</c:v>
                </c:pt>
                <c:pt idx="1042">
                  <c:v>0.11063015948044383</c:v>
                </c:pt>
                <c:pt idx="1043">
                  <c:v>0.11063015948044383</c:v>
                </c:pt>
                <c:pt idx="1044">
                  <c:v>0.11063015948044383</c:v>
                </c:pt>
                <c:pt idx="1045">
                  <c:v>0.11063015948044383</c:v>
                </c:pt>
                <c:pt idx="1046">
                  <c:v>0.11063015948044383</c:v>
                </c:pt>
                <c:pt idx="1047">
                  <c:v>0.11063015948044383</c:v>
                </c:pt>
                <c:pt idx="1048">
                  <c:v>0.11063015948044383</c:v>
                </c:pt>
                <c:pt idx="1049">
                  <c:v>0.11063015948044383</c:v>
                </c:pt>
                <c:pt idx="1050">
                  <c:v>0.11063015948044383</c:v>
                </c:pt>
                <c:pt idx="1051">
                  <c:v>0.11126910462050778</c:v>
                </c:pt>
                <c:pt idx="1052">
                  <c:v>0.11126910462050778</c:v>
                </c:pt>
                <c:pt idx="1053">
                  <c:v>0.11126910462050778</c:v>
                </c:pt>
                <c:pt idx="1054">
                  <c:v>0.11126910462050778</c:v>
                </c:pt>
                <c:pt idx="1055">
                  <c:v>0.11126910462050778</c:v>
                </c:pt>
                <c:pt idx="1056">
                  <c:v>0.11126910462050778</c:v>
                </c:pt>
                <c:pt idx="1057">
                  <c:v>0.11126910462050778</c:v>
                </c:pt>
                <c:pt idx="1058">
                  <c:v>0.11191273342675362</c:v>
                </c:pt>
                <c:pt idx="1059">
                  <c:v>0.11191273342675362</c:v>
                </c:pt>
                <c:pt idx="1060">
                  <c:v>0.11191273342675362</c:v>
                </c:pt>
                <c:pt idx="1061">
                  <c:v>0.11191273342675362</c:v>
                </c:pt>
                <c:pt idx="1062">
                  <c:v>0.11191273342675362</c:v>
                </c:pt>
                <c:pt idx="1063">
                  <c:v>0.11191273342675362</c:v>
                </c:pt>
                <c:pt idx="1064">
                  <c:v>0.11191273342675362</c:v>
                </c:pt>
                <c:pt idx="1065">
                  <c:v>0.11191273342675362</c:v>
                </c:pt>
                <c:pt idx="1066">
                  <c:v>0.11191273342675362</c:v>
                </c:pt>
                <c:pt idx="1067">
                  <c:v>0.11191273342675362</c:v>
                </c:pt>
                <c:pt idx="1068">
                  <c:v>0.11191273342675362</c:v>
                </c:pt>
                <c:pt idx="1069">
                  <c:v>0.11191273342675362</c:v>
                </c:pt>
                <c:pt idx="1070">
                  <c:v>0.11191273342675362</c:v>
                </c:pt>
                <c:pt idx="1071">
                  <c:v>0.11191273342675362</c:v>
                </c:pt>
                <c:pt idx="1072">
                  <c:v>0.11191273342675362</c:v>
                </c:pt>
                <c:pt idx="1073">
                  <c:v>0.11191273342675362</c:v>
                </c:pt>
                <c:pt idx="1074">
                  <c:v>0.11257036145070277</c:v>
                </c:pt>
                <c:pt idx="1075">
                  <c:v>0.11257036145070277</c:v>
                </c:pt>
                <c:pt idx="1076">
                  <c:v>0.11257036145070277</c:v>
                </c:pt>
                <c:pt idx="1077">
                  <c:v>0.11257036145070277</c:v>
                </c:pt>
                <c:pt idx="1078">
                  <c:v>0.11257036145070277</c:v>
                </c:pt>
                <c:pt idx="1079">
                  <c:v>0.11257036145070277</c:v>
                </c:pt>
                <c:pt idx="1080">
                  <c:v>0.11257036145070277</c:v>
                </c:pt>
                <c:pt idx="1081">
                  <c:v>0.11257036145070277</c:v>
                </c:pt>
                <c:pt idx="1082">
                  <c:v>0.11257036145070277</c:v>
                </c:pt>
                <c:pt idx="1083">
                  <c:v>0.11257036145070277</c:v>
                </c:pt>
                <c:pt idx="1084">
                  <c:v>0.11257036145070277</c:v>
                </c:pt>
                <c:pt idx="1085">
                  <c:v>0.11257036145070277</c:v>
                </c:pt>
                <c:pt idx="1086">
                  <c:v>0.11257036145070277</c:v>
                </c:pt>
                <c:pt idx="1087">
                  <c:v>0.11257036145070277</c:v>
                </c:pt>
                <c:pt idx="1088">
                  <c:v>0.11257036145070277</c:v>
                </c:pt>
                <c:pt idx="1089">
                  <c:v>0.11257036145070277</c:v>
                </c:pt>
                <c:pt idx="1090">
                  <c:v>0.11324262586198464</c:v>
                </c:pt>
                <c:pt idx="1091">
                  <c:v>0.11324262586198464</c:v>
                </c:pt>
                <c:pt idx="1092">
                  <c:v>0.11324262586198464</c:v>
                </c:pt>
                <c:pt idx="1093">
                  <c:v>0.11324262586198464</c:v>
                </c:pt>
                <c:pt idx="1094">
                  <c:v>0.11324262586198464</c:v>
                </c:pt>
                <c:pt idx="1095">
                  <c:v>0.11324262586198464</c:v>
                </c:pt>
                <c:pt idx="1096">
                  <c:v>0.11324262586198464</c:v>
                </c:pt>
                <c:pt idx="1097">
                  <c:v>0.11324262586198464</c:v>
                </c:pt>
                <c:pt idx="1098">
                  <c:v>0.11324262586198464</c:v>
                </c:pt>
                <c:pt idx="1099">
                  <c:v>0.11324262586198464</c:v>
                </c:pt>
                <c:pt idx="1100">
                  <c:v>0.11324262586198464</c:v>
                </c:pt>
                <c:pt idx="1101">
                  <c:v>0.11324262586198464</c:v>
                </c:pt>
                <c:pt idx="1102">
                  <c:v>0.11324262586198464</c:v>
                </c:pt>
                <c:pt idx="1103">
                  <c:v>0.11324262586198464</c:v>
                </c:pt>
                <c:pt idx="1104">
                  <c:v>0.11324262586198464</c:v>
                </c:pt>
                <c:pt idx="1105">
                  <c:v>0.11324262586198464</c:v>
                </c:pt>
                <c:pt idx="1106">
                  <c:v>0.11324262586198464</c:v>
                </c:pt>
                <c:pt idx="1107">
                  <c:v>0.11324262586198464</c:v>
                </c:pt>
                <c:pt idx="1108">
                  <c:v>0.11324262586198464</c:v>
                </c:pt>
                <c:pt idx="1109">
                  <c:v>0.11393402582142968</c:v>
                </c:pt>
                <c:pt idx="1110">
                  <c:v>0.11462652237081834</c:v>
                </c:pt>
                <c:pt idx="1111">
                  <c:v>0.11462652237081834</c:v>
                </c:pt>
                <c:pt idx="1112">
                  <c:v>0.11462652237081834</c:v>
                </c:pt>
                <c:pt idx="1113">
                  <c:v>0.11462652237081834</c:v>
                </c:pt>
                <c:pt idx="1114">
                  <c:v>0.11532233362616066</c:v>
                </c:pt>
                <c:pt idx="1115">
                  <c:v>0.11532233362616066</c:v>
                </c:pt>
                <c:pt idx="1116">
                  <c:v>0.11601981705903662</c:v>
                </c:pt>
                <c:pt idx="1117">
                  <c:v>0.11601981705903662</c:v>
                </c:pt>
                <c:pt idx="1118">
                  <c:v>0.11601981705903662</c:v>
                </c:pt>
                <c:pt idx="1119">
                  <c:v>0.11601981705903662</c:v>
                </c:pt>
                <c:pt idx="1120">
                  <c:v>0.11601981705903662</c:v>
                </c:pt>
                <c:pt idx="1121">
                  <c:v>0.11601981705903662</c:v>
                </c:pt>
                <c:pt idx="1122">
                  <c:v>0.11601981705903662</c:v>
                </c:pt>
                <c:pt idx="1123">
                  <c:v>0.11601981705903662</c:v>
                </c:pt>
                <c:pt idx="1124">
                  <c:v>0.11601981705903662</c:v>
                </c:pt>
                <c:pt idx="1125">
                  <c:v>0.11601981705903662</c:v>
                </c:pt>
                <c:pt idx="1126">
                  <c:v>0.11601981705903662</c:v>
                </c:pt>
                <c:pt idx="1127">
                  <c:v>0.11601981705903662</c:v>
                </c:pt>
                <c:pt idx="1128">
                  <c:v>0.11601981705903662</c:v>
                </c:pt>
                <c:pt idx="1129">
                  <c:v>0.11601981705903662</c:v>
                </c:pt>
                <c:pt idx="1130">
                  <c:v>0.11601981705903662</c:v>
                </c:pt>
                <c:pt idx="1131">
                  <c:v>0.11601981705903662</c:v>
                </c:pt>
                <c:pt idx="1132">
                  <c:v>0.11601981705903662</c:v>
                </c:pt>
                <c:pt idx="1133">
                  <c:v>0.11601981705903662</c:v>
                </c:pt>
                <c:pt idx="1134">
                  <c:v>0.11601981705903662</c:v>
                </c:pt>
                <c:pt idx="1135">
                  <c:v>0.11601981705903662</c:v>
                </c:pt>
                <c:pt idx="1136">
                  <c:v>0.11601981705903662</c:v>
                </c:pt>
                <c:pt idx="1137">
                  <c:v>0.11601981705903662</c:v>
                </c:pt>
                <c:pt idx="1138">
                  <c:v>0.11601981705903662</c:v>
                </c:pt>
                <c:pt idx="1139">
                  <c:v>0.11601981705903662</c:v>
                </c:pt>
                <c:pt idx="1140">
                  <c:v>0.11601981705903662</c:v>
                </c:pt>
                <c:pt idx="1141">
                  <c:v>0.11601981705903662</c:v>
                </c:pt>
                <c:pt idx="1142">
                  <c:v>0.11601981705903662</c:v>
                </c:pt>
                <c:pt idx="1143">
                  <c:v>0.11601981705903662</c:v>
                </c:pt>
                <c:pt idx="1144">
                  <c:v>0.11601981705903662</c:v>
                </c:pt>
                <c:pt idx="1145">
                  <c:v>0.11601981705903662</c:v>
                </c:pt>
                <c:pt idx="1146">
                  <c:v>0.11601981705903662</c:v>
                </c:pt>
                <c:pt idx="1147">
                  <c:v>0.11601981705903662</c:v>
                </c:pt>
                <c:pt idx="1148">
                  <c:v>0.11601981705903662</c:v>
                </c:pt>
                <c:pt idx="1149">
                  <c:v>0.11601981705903662</c:v>
                </c:pt>
                <c:pt idx="1150">
                  <c:v>0.11601981705903662</c:v>
                </c:pt>
                <c:pt idx="1151">
                  <c:v>0.11601981705903662</c:v>
                </c:pt>
                <c:pt idx="1152">
                  <c:v>0.11601981705903662</c:v>
                </c:pt>
                <c:pt idx="1153">
                  <c:v>0.11601981705903662</c:v>
                </c:pt>
                <c:pt idx="1154">
                  <c:v>0.11601981705903662</c:v>
                </c:pt>
                <c:pt idx="1155">
                  <c:v>0.11601981705903662</c:v>
                </c:pt>
                <c:pt idx="1156">
                  <c:v>0.11601981705903662</c:v>
                </c:pt>
                <c:pt idx="1157">
                  <c:v>0.11601981705903662</c:v>
                </c:pt>
                <c:pt idx="1158">
                  <c:v>0.11601981705903662</c:v>
                </c:pt>
                <c:pt idx="1159">
                  <c:v>0.11601981705903662</c:v>
                </c:pt>
                <c:pt idx="1160">
                  <c:v>0.11601981705903662</c:v>
                </c:pt>
                <c:pt idx="1161">
                  <c:v>0.11601981705903662</c:v>
                </c:pt>
                <c:pt idx="1162">
                  <c:v>0.11601981705903662</c:v>
                </c:pt>
                <c:pt idx="1163">
                  <c:v>0.11601981705903662</c:v>
                </c:pt>
                <c:pt idx="1164">
                  <c:v>0.11601981705903662</c:v>
                </c:pt>
                <c:pt idx="1165">
                  <c:v>0.11601981705903662</c:v>
                </c:pt>
                <c:pt idx="1166">
                  <c:v>0.11601981705903662</c:v>
                </c:pt>
                <c:pt idx="1167">
                  <c:v>0.11601981705903662</c:v>
                </c:pt>
                <c:pt idx="1168">
                  <c:v>0.11601981705903662</c:v>
                </c:pt>
                <c:pt idx="1169">
                  <c:v>0.11601981705903662</c:v>
                </c:pt>
                <c:pt idx="1170">
                  <c:v>0.11601981705903662</c:v>
                </c:pt>
                <c:pt idx="1171">
                  <c:v>0.11601981705903662</c:v>
                </c:pt>
                <c:pt idx="1172">
                  <c:v>0.11601981705903662</c:v>
                </c:pt>
                <c:pt idx="1173">
                  <c:v>0.11601981705903662</c:v>
                </c:pt>
                <c:pt idx="1174">
                  <c:v>0.11601981705903662</c:v>
                </c:pt>
                <c:pt idx="1175">
                  <c:v>0.11601981705903662</c:v>
                </c:pt>
                <c:pt idx="1176">
                  <c:v>0.11601981705903662</c:v>
                </c:pt>
                <c:pt idx="1177">
                  <c:v>0.11601981705903662</c:v>
                </c:pt>
                <c:pt idx="1178">
                  <c:v>0.11601981705903662</c:v>
                </c:pt>
                <c:pt idx="1179">
                  <c:v>0.11601981705903662</c:v>
                </c:pt>
                <c:pt idx="1180">
                  <c:v>0.11601981705903662</c:v>
                </c:pt>
                <c:pt idx="1181">
                  <c:v>0.11601981705903662</c:v>
                </c:pt>
                <c:pt idx="1182">
                  <c:v>0.11601981705903662</c:v>
                </c:pt>
                <c:pt idx="1183">
                  <c:v>0.11601981705903662</c:v>
                </c:pt>
                <c:pt idx="1184">
                  <c:v>0.11601981705903662</c:v>
                </c:pt>
                <c:pt idx="1185">
                  <c:v>0.11601981705903662</c:v>
                </c:pt>
                <c:pt idx="1186">
                  <c:v>0.1167828047933278</c:v>
                </c:pt>
                <c:pt idx="1187">
                  <c:v>0.11754646358103524</c:v>
                </c:pt>
                <c:pt idx="1188">
                  <c:v>0.11754646358103524</c:v>
                </c:pt>
                <c:pt idx="1189">
                  <c:v>0.11754646358103524</c:v>
                </c:pt>
                <c:pt idx="1190">
                  <c:v>0.11754646358103524</c:v>
                </c:pt>
                <c:pt idx="1191">
                  <c:v>0.11754646358103524</c:v>
                </c:pt>
                <c:pt idx="1192">
                  <c:v>0.11754646358103524</c:v>
                </c:pt>
                <c:pt idx="1193">
                  <c:v>0.11754646358103524</c:v>
                </c:pt>
                <c:pt idx="1194">
                  <c:v>0.11754646358103524</c:v>
                </c:pt>
                <c:pt idx="1195">
                  <c:v>0.1183162207973934</c:v>
                </c:pt>
                <c:pt idx="1196">
                  <c:v>0.11908597801375156</c:v>
                </c:pt>
                <c:pt idx="1197">
                  <c:v>0.11908597801375156</c:v>
                </c:pt>
                <c:pt idx="1198">
                  <c:v>0.11908597801375156</c:v>
                </c:pt>
                <c:pt idx="1199">
                  <c:v>0.11908597801375156</c:v>
                </c:pt>
                <c:pt idx="1200">
                  <c:v>0.11908597801375156</c:v>
                </c:pt>
                <c:pt idx="1201">
                  <c:v>0.11908597801375156</c:v>
                </c:pt>
                <c:pt idx="1202">
                  <c:v>0.11908597801375156</c:v>
                </c:pt>
                <c:pt idx="1203">
                  <c:v>0.11908597801375156</c:v>
                </c:pt>
                <c:pt idx="1204">
                  <c:v>0.11908597801375156</c:v>
                </c:pt>
                <c:pt idx="1205">
                  <c:v>0.11908597801375156</c:v>
                </c:pt>
                <c:pt idx="1206">
                  <c:v>0.11908597801375156</c:v>
                </c:pt>
                <c:pt idx="1207">
                  <c:v>0.11908597801375156</c:v>
                </c:pt>
                <c:pt idx="1208">
                  <c:v>0.11908597801375156</c:v>
                </c:pt>
                <c:pt idx="1209">
                  <c:v>0.11908597801375156</c:v>
                </c:pt>
                <c:pt idx="1210">
                  <c:v>0.11908597801375156</c:v>
                </c:pt>
                <c:pt idx="1211">
                  <c:v>0.11908597801375156</c:v>
                </c:pt>
                <c:pt idx="1212">
                  <c:v>0.11908597801375156</c:v>
                </c:pt>
                <c:pt idx="1213">
                  <c:v>0.11908597801375156</c:v>
                </c:pt>
                <c:pt idx="1214">
                  <c:v>0.11908597801375156</c:v>
                </c:pt>
                <c:pt idx="1215">
                  <c:v>0.11908597801375156</c:v>
                </c:pt>
                <c:pt idx="1216">
                  <c:v>0.11908597801375156</c:v>
                </c:pt>
                <c:pt idx="1217">
                  <c:v>0.11908597801375156</c:v>
                </c:pt>
                <c:pt idx="1218">
                  <c:v>0.11908597801375156</c:v>
                </c:pt>
                <c:pt idx="1219">
                  <c:v>0.11908597801375156</c:v>
                </c:pt>
                <c:pt idx="1220">
                  <c:v>0.11908597801375156</c:v>
                </c:pt>
                <c:pt idx="1221">
                  <c:v>0.11908597801375156</c:v>
                </c:pt>
                <c:pt idx="1222">
                  <c:v>0.11908597801375156</c:v>
                </c:pt>
                <c:pt idx="1223">
                  <c:v>0.11908597801375156</c:v>
                </c:pt>
                <c:pt idx="1224">
                  <c:v>0.11908597801375156</c:v>
                </c:pt>
                <c:pt idx="1225">
                  <c:v>0.11908597801375156</c:v>
                </c:pt>
                <c:pt idx="1226">
                  <c:v>0.11988193671769505</c:v>
                </c:pt>
                <c:pt idx="1227">
                  <c:v>0.12067789542163854</c:v>
                </c:pt>
                <c:pt idx="1228">
                  <c:v>0.12067789542163854</c:v>
                </c:pt>
                <c:pt idx="1229">
                  <c:v>0.12067789542163854</c:v>
                </c:pt>
                <c:pt idx="1230">
                  <c:v>0.12067789542163854</c:v>
                </c:pt>
                <c:pt idx="1231">
                  <c:v>0.12067789542163854</c:v>
                </c:pt>
                <c:pt idx="1232">
                  <c:v>0.12067789542163854</c:v>
                </c:pt>
                <c:pt idx="1233">
                  <c:v>0.12067789542163854</c:v>
                </c:pt>
                <c:pt idx="1234">
                  <c:v>0.12067789542163854</c:v>
                </c:pt>
                <c:pt idx="1235">
                  <c:v>0.12067789542163854</c:v>
                </c:pt>
                <c:pt idx="1236">
                  <c:v>0.12067789542163854</c:v>
                </c:pt>
                <c:pt idx="1237">
                  <c:v>0.12067789542163854</c:v>
                </c:pt>
                <c:pt idx="1238">
                  <c:v>0.12067789542163854</c:v>
                </c:pt>
                <c:pt idx="1239">
                  <c:v>0.12067789542163854</c:v>
                </c:pt>
                <c:pt idx="1240">
                  <c:v>0.12149032740073419</c:v>
                </c:pt>
                <c:pt idx="1241">
                  <c:v>0.12149032740073419</c:v>
                </c:pt>
                <c:pt idx="1242">
                  <c:v>0.12149032740073419</c:v>
                </c:pt>
                <c:pt idx="1243">
                  <c:v>0.12149032740073419</c:v>
                </c:pt>
                <c:pt idx="1244">
                  <c:v>0.12149032740073419</c:v>
                </c:pt>
                <c:pt idx="1245">
                  <c:v>0.12149032740073419</c:v>
                </c:pt>
                <c:pt idx="1246">
                  <c:v>0.12149032740073419</c:v>
                </c:pt>
                <c:pt idx="1247">
                  <c:v>0.12149032740073419</c:v>
                </c:pt>
                <c:pt idx="1248">
                  <c:v>0.12149032740073419</c:v>
                </c:pt>
                <c:pt idx="1249">
                  <c:v>0.12149032740073419</c:v>
                </c:pt>
                <c:pt idx="1250">
                  <c:v>0.12149032740073419</c:v>
                </c:pt>
                <c:pt idx="1251">
                  <c:v>0.12231755919536468</c:v>
                </c:pt>
                <c:pt idx="1252">
                  <c:v>0.12231755919536468</c:v>
                </c:pt>
                <c:pt idx="1253">
                  <c:v>0.12231755919536468</c:v>
                </c:pt>
                <c:pt idx="1254">
                  <c:v>0.12231755919536468</c:v>
                </c:pt>
                <c:pt idx="1255">
                  <c:v>0.12231755919536468</c:v>
                </c:pt>
                <c:pt idx="1256">
                  <c:v>0.12231755919536468</c:v>
                </c:pt>
                <c:pt idx="1257">
                  <c:v>0.12231755919536468</c:v>
                </c:pt>
                <c:pt idx="1258">
                  <c:v>0.12231755919536468</c:v>
                </c:pt>
                <c:pt idx="1259">
                  <c:v>0.12231755919536468</c:v>
                </c:pt>
                <c:pt idx="1260">
                  <c:v>0.12231755919536468</c:v>
                </c:pt>
                <c:pt idx="1261">
                  <c:v>0.12231755919536468</c:v>
                </c:pt>
                <c:pt idx="1262">
                  <c:v>0.12231755919536468</c:v>
                </c:pt>
                <c:pt idx="1263">
                  <c:v>0.12231755919536468</c:v>
                </c:pt>
                <c:pt idx="1264">
                  <c:v>0.12316180555188276</c:v>
                </c:pt>
                <c:pt idx="1265">
                  <c:v>0.12316180555188276</c:v>
                </c:pt>
                <c:pt idx="1266">
                  <c:v>0.12316180555188276</c:v>
                </c:pt>
                <c:pt idx="1267">
                  <c:v>0.12316180555188276</c:v>
                </c:pt>
                <c:pt idx="1268">
                  <c:v>0.12316180555188276</c:v>
                </c:pt>
                <c:pt idx="1269">
                  <c:v>0.12316180555188276</c:v>
                </c:pt>
                <c:pt idx="1270">
                  <c:v>0.12316180555188276</c:v>
                </c:pt>
                <c:pt idx="1271">
                  <c:v>0.12316180555188276</c:v>
                </c:pt>
                <c:pt idx="1272">
                  <c:v>0.12316180555188276</c:v>
                </c:pt>
                <c:pt idx="1273">
                  <c:v>0.12316180555188276</c:v>
                </c:pt>
                <c:pt idx="1274">
                  <c:v>0.12316180555188276</c:v>
                </c:pt>
                <c:pt idx="1275">
                  <c:v>0.12316180555188276</c:v>
                </c:pt>
                <c:pt idx="1276">
                  <c:v>0.12316180555188276</c:v>
                </c:pt>
                <c:pt idx="1277">
                  <c:v>0.12316180555188276</c:v>
                </c:pt>
                <c:pt idx="1278">
                  <c:v>0.12316180555188276</c:v>
                </c:pt>
                <c:pt idx="1279">
                  <c:v>0.12316180555188276</c:v>
                </c:pt>
                <c:pt idx="1280">
                  <c:v>0.12316180555188276</c:v>
                </c:pt>
                <c:pt idx="1281">
                  <c:v>0.12316180555188276</c:v>
                </c:pt>
                <c:pt idx="1282">
                  <c:v>0.12316180555188276</c:v>
                </c:pt>
                <c:pt idx="1283">
                  <c:v>0.12316180555188276</c:v>
                </c:pt>
                <c:pt idx="1284">
                  <c:v>0.12316180555188276</c:v>
                </c:pt>
                <c:pt idx="1285">
                  <c:v>0.12316180555188276</c:v>
                </c:pt>
                <c:pt idx="1286">
                  <c:v>0.12316180555188276</c:v>
                </c:pt>
                <c:pt idx="1287">
                  <c:v>0.12316180555188276</c:v>
                </c:pt>
                <c:pt idx="1288">
                  <c:v>0.12316180555188276</c:v>
                </c:pt>
                <c:pt idx="1289">
                  <c:v>0.12316180555188276</c:v>
                </c:pt>
                <c:pt idx="1290">
                  <c:v>0.12316180555188276</c:v>
                </c:pt>
                <c:pt idx="1291">
                  <c:v>0.12316180555188276</c:v>
                </c:pt>
                <c:pt idx="1292">
                  <c:v>0.12316180555188276</c:v>
                </c:pt>
                <c:pt idx="1293">
                  <c:v>0.12316180555188276</c:v>
                </c:pt>
                <c:pt idx="1294">
                  <c:v>0.12316180555188276</c:v>
                </c:pt>
                <c:pt idx="1295">
                  <c:v>0.12316180555188276</c:v>
                </c:pt>
                <c:pt idx="1296">
                  <c:v>0.12316180555188276</c:v>
                </c:pt>
                <c:pt idx="1297">
                  <c:v>0.12316180555188276</c:v>
                </c:pt>
                <c:pt idx="1298">
                  <c:v>0.12316180555188276</c:v>
                </c:pt>
                <c:pt idx="1299">
                  <c:v>0.12316180555188276</c:v>
                </c:pt>
                <c:pt idx="1300">
                  <c:v>0.12316180555188276</c:v>
                </c:pt>
                <c:pt idx="1301">
                  <c:v>0.12316180555188276</c:v>
                </c:pt>
                <c:pt idx="1302">
                  <c:v>0.12316180555188276</c:v>
                </c:pt>
                <c:pt idx="1303">
                  <c:v>0.12316180555188276</c:v>
                </c:pt>
                <c:pt idx="1304">
                  <c:v>0.12316180555188276</c:v>
                </c:pt>
                <c:pt idx="1305">
                  <c:v>0.12316180555188276</c:v>
                </c:pt>
                <c:pt idx="1306">
                  <c:v>0.12316180555188276</c:v>
                </c:pt>
                <c:pt idx="1307">
                  <c:v>0.12405417624287221</c:v>
                </c:pt>
                <c:pt idx="1308">
                  <c:v>0.12405417624287221</c:v>
                </c:pt>
                <c:pt idx="1309">
                  <c:v>0.12405417624287221</c:v>
                </c:pt>
                <c:pt idx="1310">
                  <c:v>0.12405417624287221</c:v>
                </c:pt>
                <c:pt idx="1311">
                  <c:v>0.12405417624287221</c:v>
                </c:pt>
                <c:pt idx="1312">
                  <c:v>0.12405417624287221</c:v>
                </c:pt>
                <c:pt idx="1313">
                  <c:v>0.12405417624287221</c:v>
                </c:pt>
                <c:pt idx="1314">
                  <c:v>0.12405417624287221</c:v>
                </c:pt>
                <c:pt idx="1315">
                  <c:v>0.12405417624287221</c:v>
                </c:pt>
                <c:pt idx="1316">
                  <c:v>0.12405417624287221</c:v>
                </c:pt>
                <c:pt idx="1317">
                  <c:v>0.12405417624287221</c:v>
                </c:pt>
                <c:pt idx="1318">
                  <c:v>0.12405417624287221</c:v>
                </c:pt>
                <c:pt idx="1319">
                  <c:v>0.12496452387391509</c:v>
                </c:pt>
                <c:pt idx="1320">
                  <c:v>0.12496452387391509</c:v>
                </c:pt>
                <c:pt idx="1321">
                  <c:v>0.12496452387391509</c:v>
                </c:pt>
                <c:pt idx="1322">
                  <c:v>0.12496452387391509</c:v>
                </c:pt>
                <c:pt idx="1323">
                  <c:v>0.12496452387391509</c:v>
                </c:pt>
                <c:pt idx="1324">
                  <c:v>0.12496452387391509</c:v>
                </c:pt>
                <c:pt idx="1325">
                  <c:v>0.12496452387391509</c:v>
                </c:pt>
                <c:pt idx="1326">
                  <c:v>0.12496452387391509</c:v>
                </c:pt>
                <c:pt idx="1327">
                  <c:v>0.12496452387391509</c:v>
                </c:pt>
                <c:pt idx="1328">
                  <c:v>0.12496452387391509</c:v>
                </c:pt>
                <c:pt idx="1329">
                  <c:v>0.12496452387391509</c:v>
                </c:pt>
                <c:pt idx="1330">
                  <c:v>0.12496452387391509</c:v>
                </c:pt>
                <c:pt idx="1331">
                  <c:v>0.12496452387391509</c:v>
                </c:pt>
                <c:pt idx="1332">
                  <c:v>0.12496452387391509</c:v>
                </c:pt>
                <c:pt idx="1333">
                  <c:v>0.12496452387391509</c:v>
                </c:pt>
                <c:pt idx="1334">
                  <c:v>0.12496452387391509</c:v>
                </c:pt>
                <c:pt idx="1335">
                  <c:v>0.12496452387391509</c:v>
                </c:pt>
                <c:pt idx="1336">
                  <c:v>0.12588961795686471</c:v>
                </c:pt>
                <c:pt idx="1337">
                  <c:v>0.12588961795686471</c:v>
                </c:pt>
                <c:pt idx="1338">
                  <c:v>0.12588961795686471</c:v>
                </c:pt>
                <c:pt idx="1339">
                  <c:v>0.12588961795686471</c:v>
                </c:pt>
                <c:pt idx="1340">
                  <c:v>0.12588961795686471</c:v>
                </c:pt>
                <c:pt idx="1341">
                  <c:v>0.12588961795686471</c:v>
                </c:pt>
                <c:pt idx="1342">
                  <c:v>0.12588961795686471</c:v>
                </c:pt>
                <c:pt idx="1343">
                  <c:v>0.12588961795686471</c:v>
                </c:pt>
                <c:pt idx="1344">
                  <c:v>0.12588961795686471</c:v>
                </c:pt>
                <c:pt idx="1345">
                  <c:v>0.12682584555722401</c:v>
                </c:pt>
                <c:pt idx="1346">
                  <c:v>0.12682584555722401</c:v>
                </c:pt>
                <c:pt idx="1347">
                  <c:v>0.12682584555722401</c:v>
                </c:pt>
                <c:pt idx="1348">
                  <c:v>0.12682584555722401</c:v>
                </c:pt>
                <c:pt idx="1349">
                  <c:v>0.12682584555722401</c:v>
                </c:pt>
                <c:pt idx="1350">
                  <c:v>0.12682584555722401</c:v>
                </c:pt>
                <c:pt idx="1351">
                  <c:v>0.12682584555722401</c:v>
                </c:pt>
                <c:pt idx="1352">
                  <c:v>0.12682584555722401</c:v>
                </c:pt>
                <c:pt idx="1353">
                  <c:v>0.12682584555722401</c:v>
                </c:pt>
                <c:pt idx="1354">
                  <c:v>0.12682584555722401</c:v>
                </c:pt>
                <c:pt idx="1355">
                  <c:v>0.12682584555722401</c:v>
                </c:pt>
                <c:pt idx="1356">
                  <c:v>0.12682584555722401</c:v>
                </c:pt>
                <c:pt idx="1357">
                  <c:v>0.12682584555722401</c:v>
                </c:pt>
                <c:pt idx="1358">
                  <c:v>0.12682584555722401</c:v>
                </c:pt>
                <c:pt idx="1359">
                  <c:v>0.12682584555722401</c:v>
                </c:pt>
                <c:pt idx="1360">
                  <c:v>0.12777877286951836</c:v>
                </c:pt>
                <c:pt idx="1361">
                  <c:v>0.12777877286951836</c:v>
                </c:pt>
                <c:pt idx="1362">
                  <c:v>0.12777877286951836</c:v>
                </c:pt>
                <c:pt idx="1363">
                  <c:v>0.12777877286951836</c:v>
                </c:pt>
                <c:pt idx="1364">
                  <c:v>0.12777877286951836</c:v>
                </c:pt>
                <c:pt idx="1365">
                  <c:v>0.12777877286951836</c:v>
                </c:pt>
                <c:pt idx="1366">
                  <c:v>0.12777877286951836</c:v>
                </c:pt>
                <c:pt idx="1367">
                  <c:v>0.12777877286951836</c:v>
                </c:pt>
                <c:pt idx="1368">
                  <c:v>0.12777877286951836</c:v>
                </c:pt>
                <c:pt idx="1369">
                  <c:v>0.12777877286951836</c:v>
                </c:pt>
                <c:pt idx="1370">
                  <c:v>0.12777877286951836</c:v>
                </c:pt>
                <c:pt idx="1371">
                  <c:v>0.12777877286951836</c:v>
                </c:pt>
                <c:pt idx="1372">
                  <c:v>0.12777877286951836</c:v>
                </c:pt>
                <c:pt idx="1373">
                  <c:v>0.12777877286951836</c:v>
                </c:pt>
                <c:pt idx="1374">
                  <c:v>0.12777877286951836</c:v>
                </c:pt>
                <c:pt idx="1375">
                  <c:v>0.12777877286951836</c:v>
                </c:pt>
                <c:pt idx="1376">
                  <c:v>0.12777877286951836</c:v>
                </c:pt>
                <c:pt idx="1377">
                  <c:v>0.12777877286951836</c:v>
                </c:pt>
                <c:pt idx="1378">
                  <c:v>0.12777877286951836</c:v>
                </c:pt>
                <c:pt idx="1379">
                  <c:v>0.12777877286951836</c:v>
                </c:pt>
                <c:pt idx="1380">
                  <c:v>0.12777877286951836</c:v>
                </c:pt>
                <c:pt idx="1381">
                  <c:v>0.12777877286951836</c:v>
                </c:pt>
                <c:pt idx="1382">
                  <c:v>0.12777877286951836</c:v>
                </c:pt>
                <c:pt idx="1383">
                  <c:v>0.12777877286951836</c:v>
                </c:pt>
                <c:pt idx="1384">
                  <c:v>0.12777877286951836</c:v>
                </c:pt>
                <c:pt idx="1385">
                  <c:v>0.12777877286951836</c:v>
                </c:pt>
                <c:pt idx="1386">
                  <c:v>0.12777877286951836</c:v>
                </c:pt>
                <c:pt idx="1387">
                  <c:v>0.12777877286951836</c:v>
                </c:pt>
                <c:pt idx="1388">
                  <c:v>0.12777877286951836</c:v>
                </c:pt>
                <c:pt idx="1389">
                  <c:v>0.12777877286951836</c:v>
                </c:pt>
                <c:pt idx="1390">
                  <c:v>0.12878445351947801</c:v>
                </c:pt>
                <c:pt idx="1391">
                  <c:v>0.12878445351947801</c:v>
                </c:pt>
                <c:pt idx="1392">
                  <c:v>0.12878445351947801</c:v>
                </c:pt>
                <c:pt idx="1393">
                  <c:v>0.12878445351947801</c:v>
                </c:pt>
                <c:pt idx="1394">
                  <c:v>0.12878445351947801</c:v>
                </c:pt>
                <c:pt idx="1395">
                  <c:v>0.12878445351947801</c:v>
                </c:pt>
                <c:pt idx="1396">
                  <c:v>0.12878445351947801</c:v>
                </c:pt>
                <c:pt idx="1397">
                  <c:v>0.12979609906059994</c:v>
                </c:pt>
                <c:pt idx="1398">
                  <c:v>0.12979609906059994</c:v>
                </c:pt>
                <c:pt idx="1399">
                  <c:v>0.12979609906059994</c:v>
                </c:pt>
                <c:pt idx="1400">
                  <c:v>0.12979609906059994</c:v>
                </c:pt>
                <c:pt idx="1401">
                  <c:v>0.12979609906059994</c:v>
                </c:pt>
                <c:pt idx="1402">
                  <c:v>0.12979609906059994</c:v>
                </c:pt>
                <c:pt idx="1403">
                  <c:v>0.12979609906059994</c:v>
                </c:pt>
                <c:pt idx="1404">
                  <c:v>0.12979609906059994</c:v>
                </c:pt>
                <c:pt idx="1405">
                  <c:v>0.13081622546254565</c:v>
                </c:pt>
                <c:pt idx="1406">
                  <c:v>0.13081622546254565</c:v>
                </c:pt>
                <c:pt idx="1407">
                  <c:v>0.13081622546254565</c:v>
                </c:pt>
                <c:pt idx="1408">
                  <c:v>0.13081622546254565</c:v>
                </c:pt>
                <c:pt idx="1409">
                  <c:v>0.13081622546254565</c:v>
                </c:pt>
                <c:pt idx="1410">
                  <c:v>0.13081622546254565</c:v>
                </c:pt>
                <c:pt idx="1411">
                  <c:v>0.13081622546254565</c:v>
                </c:pt>
                <c:pt idx="1412">
                  <c:v>0.13081622546254565</c:v>
                </c:pt>
                <c:pt idx="1413">
                  <c:v>0.13081622546254565</c:v>
                </c:pt>
                <c:pt idx="1414">
                  <c:v>0.13081622546254565</c:v>
                </c:pt>
                <c:pt idx="1415">
                  <c:v>0.13081622546254565</c:v>
                </c:pt>
                <c:pt idx="1416">
                  <c:v>0.13081622546254565</c:v>
                </c:pt>
                <c:pt idx="1417">
                  <c:v>0.13081622546254565</c:v>
                </c:pt>
                <c:pt idx="1418">
                  <c:v>0.13081622546254565</c:v>
                </c:pt>
                <c:pt idx="1419">
                  <c:v>0.13081622546254565</c:v>
                </c:pt>
                <c:pt idx="1420">
                  <c:v>0.13081622546254565</c:v>
                </c:pt>
                <c:pt idx="1421">
                  <c:v>0.13081622546254565</c:v>
                </c:pt>
                <c:pt idx="1422">
                  <c:v>0.13081622546254565</c:v>
                </c:pt>
                <c:pt idx="1423">
                  <c:v>0.13081622546254565</c:v>
                </c:pt>
                <c:pt idx="1424">
                  <c:v>0.13081622546254565</c:v>
                </c:pt>
                <c:pt idx="1425">
                  <c:v>0.13081622546254565</c:v>
                </c:pt>
                <c:pt idx="1426">
                  <c:v>0.13081622546254565</c:v>
                </c:pt>
                <c:pt idx="1427">
                  <c:v>0.13081622546254565</c:v>
                </c:pt>
                <c:pt idx="1428">
                  <c:v>0.13081622546254565</c:v>
                </c:pt>
                <c:pt idx="1429">
                  <c:v>0.13081622546254565</c:v>
                </c:pt>
                <c:pt idx="1430">
                  <c:v>0.13081622546254565</c:v>
                </c:pt>
                <c:pt idx="1431">
                  <c:v>0.13081622546254565</c:v>
                </c:pt>
                <c:pt idx="1432">
                  <c:v>0.13081622546254565</c:v>
                </c:pt>
                <c:pt idx="1433">
                  <c:v>0.13081622546254565</c:v>
                </c:pt>
                <c:pt idx="1434">
                  <c:v>0.13081622546254565</c:v>
                </c:pt>
                <c:pt idx="1435">
                  <c:v>0.13081622546254565</c:v>
                </c:pt>
                <c:pt idx="1436">
                  <c:v>0.13081622546254565</c:v>
                </c:pt>
                <c:pt idx="1437">
                  <c:v>0.13081622546254565</c:v>
                </c:pt>
                <c:pt idx="1438">
                  <c:v>0.13081622546254565</c:v>
                </c:pt>
                <c:pt idx="1439">
                  <c:v>0.13081622546254565</c:v>
                </c:pt>
                <c:pt idx="1440">
                  <c:v>0.13081622546254565</c:v>
                </c:pt>
                <c:pt idx="1441">
                  <c:v>0.13081622546254565</c:v>
                </c:pt>
                <c:pt idx="1442">
                  <c:v>0.13081622546254565</c:v>
                </c:pt>
                <c:pt idx="1443">
                  <c:v>0.13081622546254565</c:v>
                </c:pt>
                <c:pt idx="1444">
                  <c:v>0.13193135323363536</c:v>
                </c:pt>
                <c:pt idx="1445">
                  <c:v>0.13193135323363536</c:v>
                </c:pt>
                <c:pt idx="1446">
                  <c:v>0.13193135323363536</c:v>
                </c:pt>
                <c:pt idx="1447">
                  <c:v>0.13193135323363536</c:v>
                </c:pt>
                <c:pt idx="1448">
                  <c:v>0.13193135323363536</c:v>
                </c:pt>
                <c:pt idx="1449">
                  <c:v>0.13193135323363536</c:v>
                </c:pt>
                <c:pt idx="1450">
                  <c:v>0.13193135323363536</c:v>
                </c:pt>
                <c:pt idx="1451">
                  <c:v>0.13193135323363536</c:v>
                </c:pt>
                <c:pt idx="1452">
                  <c:v>0.13306134937500627</c:v>
                </c:pt>
                <c:pt idx="1453">
                  <c:v>0.13306134937500627</c:v>
                </c:pt>
                <c:pt idx="1454">
                  <c:v>0.13306134937500627</c:v>
                </c:pt>
                <c:pt idx="1455">
                  <c:v>0.13306134937500627</c:v>
                </c:pt>
                <c:pt idx="1456">
                  <c:v>0.13306134937500627</c:v>
                </c:pt>
                <c:pt idx="1457">
                  <c:v>0.13306134937500627</c:v>
                </c:pt>
                <c:pt idx="1458">
                  <c:v>0.13306134937500627</c:v>
                </c:pt>
                <c:pt idx="1459">
                  <c:v>0.13306134937500627</c:v>
                </c:pt>
                <c:pt idx="1460">
                  <c:v>0.13306134937500627</c:v>
                </c:pt>
                <c:pt idx="1461">
                  <c:v>0.13422075637485123</c:v>
                </c:pt>
                <c:pt idx="1462">
                  <c:v>0.13422075637485123</c:v>
                </c:pt>
                <c:pt idx="1463">
                  <c:v>0.13422075637485123</c:v>
                </c:pt>
                <c:pt idx="1464">
                  <c:v>0.13422075637485123</c:v>
                </c:pt>
                <c:pt idx="1465">
                  <c:v>0.13539140416278331</c:v>
                </c:pt>
                <c:pt idx="1466">
                  <c:v>0.13539140416278331</c:v>
                </c:pt>
                <c:pt idx="1467">
                  <c:v>0.13539140416278331</c:v>
                </c:pt>
                <c:pt idx="1468">
                  <c:v>0.13539140416278331</c:v>
                </c:pt>
                <c:pt idx="1469">
                  <c:v>0.13539140416278331</c:v>
                </c:pt>
                <c:pt idx="1470">
                  <c:v>0.13539140416278331</c:v>
                </c:pt>
                <c:pt idx="1471">
                  <c:v>0.13539140416278331</c:v>
                </c:pt>
                <c:pt idx="1472">
                  <c:v>0.13539140416278331</c:v>
                </c:pt>
                <c:pt idx="1473">
                  <c:v>0.13539140416278331</c:v>
                </c:pt>
                <c:pt idx="1474">
                  <c:v>0.13539140416278331</c:v>
                </c:pt>
                <c:pt idx="1475">
                  <c:v>0.13539140416278331</c:v>
                </c:pt>
                <c:pt idx="1476">
                  <c:v>0.13539140416278331</c:v>
                </c:pt>
                <c:pt idx="1477">
                  <c:v>0.13539140416278331</c:v>
                </c:pt>
                <c:pt idx="1478">
                  <c:v>0.13539140416278331</c:v>
                </c:pt>
                <c:pt idx="1479">
                  <c:v>0.13539140416278331</c:v>
                </c:pt>
                <c:pt idx="1480">
                  <c:v>0.13539140416278331</c:v>
                </c:pt>
                <c:pt idx="1481">
                  <c:v>0.13539140416278331</c:v>
                </c:pt>
                <c:pt idx="1482">
                  <c:v>0.13539140416278331</c:v>
                </c:pt>
                <c:pt idx="1483">
                  <c:v>0.13539140416278331</c:v>
                </c:pt>
                <c:pt idx="1484">
                  <c:v>0.13539140416278331</c:v>
                </c:pt>
                <c:pt idx="1485">
                  <c:v>0.13539140416278331</c:v>
                </c:pt>
                <c:pt idx="1486">
                  <c:v>0.13539140416278331</c:v>
                </c:pt>
                <c:pt idx="1487">
                  <c:v>0.13539140416278331</c:v>
                </c:pt>
                <c:pt idx="1488">
                  <c:v>0.13539140416278331</c:v>
                </c:pt>
                <c:pt idx="1489">
                  <c:v>0.13539140416278331</c:v>
                </c:pt>
                <c:pt idx="1490">
                  <c:v>0.13539140416278331</c:v>
                </c:pt>
                <c:pt idx="1491">
                  <c:v>0.13539140416278331</c:v>
                </c:pt>
                <c:pt idx="1492">
                  <c:v>0.13539140416278331</c:v>
                </c:pt>
                <c:pt idx="1493">
                  <c:v>0.13539140416278331</c:v>
                </c:pt>
                <c:pt idx="1494">
                  <c:v>0.13664554540364368</c:v>
                </c:pt>
                <c:pt idx="1495">
                  <c:v>0.13664554540364368</c:v>
                </c:pt>
                <c:pt idx="1496">
                  <c:v>0.13664554540364368</c:v>
                </c:pt>
                <c:pt idx="1497">
                  <c:v>0.13664554540364368</c:v>
                </c:pt>
                <c:pt idx="1498">
                  <c:v>0.13664554540364368</c:v>
                </c:pt>
                <c:pt idx="1499">
                  <c:v>0.13664554540364368</c:v>
                </c:pt>
                <c:pt idx="1500">
                  <c:v>0.13664554540364368</c:v>
                </c:pt>
                <c:pt idx="1501">
                  <c:v>0.13791288813124997</c:v>
                </c:pt>
                <c:pt idx="1502">
                  <c:v>0.13791288813124997</c:v>
                </c:pt>
                <c:pt idx="1503">
                  <c:v>0.13791288813124997</c:v>
                </c:pt>
                <c:pt idx="1504">
                  <c:v>0.13791288813124997</c:v>
                </c:pt>
                <c:pt idx="1505">
                  <c:v>0.13791288813124997</c:v>
                </c:pt>
                <c:pt idx="1506">
                  <c:v>0.13919764472839588</c:v>
                </c:pt>
                <c:pt idx="1507">
                  <c:v>0.13919764472839588</c:v>
                </c:pt>
                <c:pt idx="1508">
                  <c:v>0.13919764472839588</c:v>
                </c:pt>
                <c:pt idx="1509">
                  <c:v>0.13919764472839588</c:v>
                </c:pt>
                <c:pt idx="1510">
                  <c:v>0.13919764472839588</c:v>
                </c:pt>
                <c:pt idx="1511">
                  <c:v>0.13919764472839588</c:v>
                </c:pt>
                <c:pt idx="1512">
                  <c:v>0.13919764472839588</c:v>
                </c:pt>
                <c:pt idx="1513">
                  <c:v>0.13919764472839588</c:v>
                </c:pt>
                <c:pt idx="1514">
                  <c:v>0.13919764472839588</c:v>
                </c:pt>
                <c:pt idx="1515">
                  <c:v>0.13919764472839588</c:v>
                </c:pt>
                <c:pt idx="1516">
                  <c:v>0.13919764472839588</c:v>
                </c:pt>
                <c:pt idx="1517">
                  <c:v>0.14051258541482564</c:v>
                </c:pt>
                <c:pt idx="1518">
                  <c:v>0.14051258541482564</c:v>
                </c:pt>
                <c:pt idx="1519">
                  <c:v>0.14051258541482564</c:v>
                </c:pt>
                <c:pt idx="1520">
                  <c:v>0.14051258541482564</c:v>
                </c:pt>
                <c:pt idx="1521">
                  <c:v>0.14184213655332684</c:v>
                </c:pt>
                <c:pt idx="1522">
                  <c:v>0.14184213655332684</c:v>
                </c:pt>
                <c:pt idx="1523">
                  <c:v>0.14184213655332684</c:v>
                </c:pt>
                <c:pt idx="1524">
                  <c:v>0.14184213655332684</c:v>
                </c:pt>
                <c:pt idx="1525">
                  <c:v>0.14184213655332684</c:v>
                </c:pt>
                <c:pt idx="1526">
                  <c:v>0.14184213655332684</c:v>
                </c:pt>
                <c:pt idx="1527">
                  <c:v>0.14184213655332684</c:v>
                </c:pt>
                <c:pt idx="1528">
                  <c:v>0.14184213655332684</c:v>
                </c:pt>
                <c:pt idx="1529">
                  <c:v>0.14184213655332684</c:v>
                </c:pt>
                <c:pt idx="1530">
                  <c:v>0.14184213655332684</c:v>
                </c:pt>
                <c:pt idx="1531">
                  <c:v>0.14184213655332684</c:v>
                </c:pt>
                <c:pt idx="1532">
                  <c:v>0.14184213655332684</c:v>
                </c:pt>
                <c:pt idx="1533">
                  <c:v>0.14184213655332684</c:v>
                </c:pt>
                <c:pt idx="1534">
                  <c:v>0.14184213655332684</c:v>
                </c:pt>
                <c:pt idx="1535">
                  <c:v>0.14184213655332684</c:v>
                </c:pt>
                <c:pt idx="1536">
                  <c:v>0.14184213655332684</c:v>
                </c:pt>
                <c:pt idx="1537">
                  <c:v>0.14184213655332684</c:v>
                </c:pt>
                <c:pt idx="1538">
                  <c:v>0.14184213655332684</c:v>
                </c:pt>
                <c:pt idx="1539">
                  <c:v>0.14184213655332684</c:v>
                </c:pt>
                <c:pt idx="1540">
                  <c:v>0.14184213655332684</c:v>
                </c:pt>
                <c:pt idx="1541">
                  <c:v>0.14184213655332684</c:v>
                </c:pt>
                <c:pt idx="1542">
                  <c:v>0.14184213655332684</c:v>
                </c:pt>
                <c:pt idx="1543">
                  <c:v>0.14184213655332684</c:v>
                </c:pt>
                <c:pt idx="1544">
                  <c:v>0.14184213655332684</c:v>
                </c:pt>
                <c:pt idx="1545">
                  <c:v>0.14184213655332684</c:v>
                </c:pt>
                <c:pt idx="1546">
                  <c:v>0.14184213655332684</c:v>
                </c:pt>
                <c:pt idx="1547">
                  <c:v>0.14184213655332684</c:v>
                </c:pt>
                <c:pt idx="1548">
                  <c:v>0.14184213655332684</c:v>
                </c:pt>
                <c:pt idx="1549">
                  <c:v>0.14184213655332684</c:v>
                </c:pt>
                <c:pt idx="1550">
                  <c:v>0.14184213655332684</c:v>
                </c:pt>
                <c:pt idx="1551">
                  <c:v>0.14184213655332684</c:v>
                </c:pt>
                <c:pt idx="1552">
                  <c:v>0.14184213655332684</c:v>
                </c:pt>
                <c:pt idx="1553">
                  <c:v>0.14184213655332684</c:v>
                </c:pt>
                <c:pt idx="1554">
                  <c:v>0.14184213655332684</c:v>
                </c:pt>
                <c:pt idx="1555">
                  <c:v>0.14184213655332684</c:v>
                </c:pt>
                <c:pt idx="1556">
                  <c:v>0.14184213655332684</c:v>
                </c:pt>
                <c:pt idx="1557">
                  <c:v>0.14184213655332684</c:v>
                </c:pt>
                <c:pt idx="1558">
                  <c:v>0.14184213655332684</c:v>
                </c:pt>
                <c:pt idx="1559">
                  <c:v>0.14184213655332684</c:v>
                </c:pt>
                <c:pt idx="1560">
                  <c:v>0.14184213655332684</c:v>
                </c:pt>
                <c:pt idx="1561">
                  <c:v>0.14184213655332684</c:v>
                </c:pt>
                <c:pt idx="1562">
                  <c:v>0.14184213655332684</c:v>
                </c:pt>
                <c:pt idx="1563">
                  <c:v>0.14184213655332684</c:v>
                </c:pt>
                <c:pt idx="1564">
                  <c:v>0.14184213655332684</c:v>
                </c:pt>
                <c:pt idx="1565">
                  <c:v>0.14184213655332684</c:v>
                </c:pt>
                <c:pt idx="1566">
                  <c:v>0.14184213655332684</c:v>
                </c:pt>
                <c:pt idx="1567">
                  <c:v>0.14184213655332684</c:v>
                </c:pt>
                <c:pt idx="1568">
                  <c:v>0.14184213655332684</c:v>
                </c:pt>
                <c:pt idx="1569">
                  <c:v>0.14184213655332684</c:v>
                </c:pt>
                <c:pt idx="1570">
                  <c:v>0.14184213655332684</c:v>
                </c:pt>
                <c:pt idx="1571">
                  <c:v>0.14184213655332684</c:v>
                </c:pt>
                <c:pt idx="1572">
                  <c:v>0.14184213655332684</c:v>
                </c:pt>
                <c:pt idx="1573">
                  <c:v>0.14184213655332684</c:v>
                </c:pt>
                <c:pt idx="1574">
                  <c:v>0.14184213655332684</c:v>
                </c:pt>
                <c:pt idx="1575">
                  <c:v>0.14184213655332684</c:v>
                </c:pt>
                <c:pt idx="1576">
                  <c:v>0.14184213655332684</c:v>
                </c:pt>
                <c:pt idx="1577">
                  <c:v>0.14184213655332684</c:v>
                </c:pt>
                <c:pt idx="1578">
                  <c:v>0.14184213655332684</c:v>
                </c:pt>
                <c:pt idx="1579">
                  <c:v>0.14184213655332684</c:v>
                </c:pt>
                <c:pt idx="1580">
                  <c:v>0.14184213655332684</c:v>
                </c:pt>
                <c:pt idx="1581">
                  <c:v>0.14184213655332684</c:v>
                </c:pt>
                <c:pt idx="1582">
                  <c:v>0.14184213655332684</c:v>
                </c:pt>
                <c:pt idx="1583">
                  <c:v>0.14184213655332684</c:v>
                </c:pt>
                <c:pt idx="1584">
                  <c:v>0.14184213655332684</c:v>
                </c:pt>
                <c:pt idx="1585">
                  <c:v>0.14184213655332684</c:v>
                </c:pt>
                <c:pt idx="1586">
                  <c:v>0.14184213655332684</c:v>
                </c:pt>
                <c:pt idx="1587">
                  <c:v>0.14184213655332684</c:v>
                </c:pt>
                <c:pt idx="1588">
                  <c:v>0.14184213655332684</c:v>
                </c:pt>
                <c:pt idx="1589">
                  <c:v>0.14184213655332684</c:v>
                </c:pt>
                <c:pt idx="1590">
                  <c:v>0.14184213655332684</c:v>
                </c:pt>
                <c:pt idx="1591">
                  <c:v>0.14184213655332684</c:v>
                </c:pt>
                <c:pt idx="1592">
                  <c:v>0.14184213655332684</c:v>
                </c:pt>
                <c:pt idx="1593">
                  <c:v>0.14184213655332684</c:v>
                </c:pt>
                <c:pt idx="1594">
                  <c:v>0.14184213655332684</c:v>
                </c:pt>
                <c:pt idx="1595">
                  <c:v>0.14184213655332684</c:v>
                </c:pt>
                <c:pt idx="1596">
                  <c:v>0.14184213655332684</c:v>
                </c:pt>
                <c:pt idx="1597">
                  <c:v>0.14184213655332684</c:v>
                </c:pt>
                <c:pt idx="1598">
                  <c:v>0.14184213655332684</c:v>
                </c:pt>
                <c:pt idx="1599">
                  <c:v>0.14184213655332684</c:v>
                </c:pt>
                <c:pt idx="1600">
                  <c:v>0.14184213655332684</c:v>
                </c:pt>
                <c:pt idx="1601">
                  <c:v>0.14184213655332684</c:v>
                </c:pt>
                <c:pt idx="1602">
                  <c:v>0.14184213655332684</c:v>
                </c:pt>
                <c:pt idx="1603">
                  <c:v>0.14184213655332684</c:v>
                </c:pt>
                <c:pt idx="1604">
                  <c:v>0.14184213655332684</c:v>
                </c:pt>
                <c:pt idx="1605">
                  <c:v>0.14184213655332684</c:v>
                </c:pt>
                <c:pt idx="1606">
                  <c:v>0.14184213655332684</c:v>
                </c:pt>
                <c:pt idx="1607">
                  <c:v>0.14184213655332684</c:v>
                </c:pt>
                <c:pt idx="1608">
                  <c:v>0.14184213655332684</c:v>
                </c:pt>
                <c:pt idx="1609">
                  <c:v>0.14184213655332684</c:v>
                </c:pt>
                <c:pt idx="1610">
                  <c:v>0.14184213655332684</c:v>
                </c:pt>
                <c:pt idx="1611">
                  <c:v>0.14184213655332684</c:v>
                </c:pt>
                <c:pt idx="1612">
                  <c:v>0.14184213655332684</c:v>
                </c:pt>
                <c:pt idx="1613">
                  <c:v>0.14184213655332684</c:v>
                </c:pt>
                <c:pt idx="1614">
                  <c:v>0.14184213655332684</c:v>
                </c:pt>
                <c:pt idx="1615">
                  <c:v>0.14184213655332684</c:v>
                </c:pt>
                <c:pt idx="1616">
                  <c:v>0.14184213655332684</c:v>
                </c:pt>
                <c:pt idx="1617">
                  <c:v>0.14184213655332684</c:v>
                </c:pt>
                <c:pt idx="1618">
                  <c:v>0.14184213655332684</c:v>
                </c:pt>
                <c:pt idx="1619">
                  <c:v>0.14184213655332684</c:v>
                </c:pt>
                <c:pt idx="1620">
                  <c:v>0.14184213655332684</c:v>
                </c:pt>
                <c:pt idx="1621">
                  <c:v>0.14350829363904261</c:v>
                </c:pt>
                <c:pt idx="1622">
                  <c:v>0.14350829363904261</c:v>
                </c:pt>
                <c:pt idx="1623">
                  <c:v>0.14350829363904261</c:v>
                </c:pt>
                <c:pt idx="1624">
                  <c:v>0.14350829363904261</c:v>
                </c:pt>
                <c:pt idx="1625">
                  <c:v>0.14518452828777681</c:v>
                </c:pt>
                <c:pt idx="1626">
                  <c:v>0.14518452828777681</c:v>
                </c:pt>
                <c:pt idx="1627">
                  <c:v>0.14518452828777681</c:v>
                </c:pt>
                <c:pt idx="1628">
                  <c:v>0.14518452828777681</c:v>
                </c:pt>
                <c:pt idx="1629">
                  <c:v>0.14518452828777681</c:v>
                </c:pt>
                <c:pt idx="1630">
                  <c:v>0.14518452828777681</c:v>
                </c:pt>
                <c:pt idx="1631">
                  <c:v>0.14518452828777681</c:v>
                </c:pt>
                <c:pt idx="1632">
                  <c:v>0.14518452828777681</c:v>
                </c:pt>
                <c:pt idx="1633">
                  <c:v>0.14518452828777681</c:v>
                </c:pt>
                <c:pt idx="1634">
                  <c:v>0.14518452828777681</c:v>
                </c:pt>
                <c:pt idx="1635">
                  <c:v>0.14518452828777681</c:v>
                </c:pt>
                <c:pt idx="1636">
                  <c:v>0.14518452828777681</c:v>
                </c:pt>
                <c:pt idx="1637">
                  <c:v>0.14518452828777681</c:v>
                </c:pt>
                <c:pt idx="1638">
                  <c:v>0.14518452828777681</c:v>
                </c:pt>
                <c:pt idx="1639">
                  <c:v>0.14518452828777681</c:v>
                </c:pt>
                <c:pt idx="1640">
                  <c:v>0.1469574687816303</c:v>
                </c:pt>
                <c:pt idx="1641">
                  <c:v>0.1469574687816303</c:v>
                </c:pt>
                <c:pt idx="1642">
                  <c:v>0.1469574687816303</c:v>
                </c:pt>
                <c:pt idx="1643">
                  <c:v>0.1469574687816303</c:v>
                </c:pt>
                <c:pt idx="1644">
                  <c:v>0.1469574687816303</c:v>
                </c:pt>
                <c:pt idx="1645">
                  <c:v>0.1469574687816303</c:v>
                </c:pt>
                <c:pt idx="1646">
                  <c:v>0.1469574687816303</c:v>
                </c:pt>
                <c:pt idx="1647">
                  <c:v>0.1469574687816303</c:v>
                </c:pt>
                <c:pt idx="1648">
                  <c:v>0.1469574687816303</c:v>
                </c:pt>
                <c:pt idx="1649">
                  <c:v>0.1469574687816303</c:v>
                </c:pt>
                <c:pt idx="1650">
                  <c:v>0.1469574687816303</c:v>
                </c:pt>
                <c:pt idx="1651">
                  <c:v>0.1469574687816303</c:v>
                </c:pt>
                <c:pt idx="1652">
                  <c:v>0.1469574687816303</c:v>
                </c:pt>
                <c:pt idx="1653">
                  <c:v>0.1469574687816303</c:v>
                </c:pt>
                <c:pt idx="1654">
                  <c:v>0.1469574687816303</c:v>
                </c:pt>
                <c:pt idx="1655">
                  <c:v>0.1469574687816303</c:v>
                </c:pt>
                <c:pt idx="1656">
                  <c:v>0.1469574687816303</c:v>
                </c:pt>
                <c:pt idx="1657">
                  <c:v>0.1469574687816303</c:v>
                </c:pt>
                <c:pt idx="1658">
                  <c:v>0.1469574687816303</c:v>
                </c:pt>
                <c:pt idx="1659">
                  <c:v>0.14880973547207679</c:v>
                </c:pt>
                <c:pt idx="1660">
                  <c:v>0.14880973547207679</c:v>
                </c:pt>
                <c:pt idx="1661">
                  <c:v>0.14880973547207679</c:v>
                </c:pt>
                <c:pt idx="1662">
                  <c:v>0.14880973547207679</c:v>
                </c:pt>
                <c:pt idx="1663">
                  <c:v>0.14880973547207679</c:v>
                </c:pt>
                <c:pt idx="1664">
                  <c:v>0.14880973547207679</c:v>
                </c:pt>
                <c:pt idx="1665">
                  <c:v>0.14880973547207679</c:v>
                </c:pt>
                <c:pt idx="1666">
                  <c:v>0.15069583351759994</c:v>
                </c:pt>
                <c:pt idx="1667">
                  <c:v>0.15069583351759994</c:v>
                </c:pt>
                <c:pt idx="1668">
                  <c:v>0.15069583351759994</c:v>
                </c:pt>
                <c:pt idx="1669">
                  <c:v>0.15069583351759994</c:v>
                </c:pt>
                <c:pt idx="1670">
                  <c:v>0.15069583351759994</c:v>
                </c:pt>
                <c:pt idx="1671">
                  <c:v>0.15069583351759994</c:v>
                </c:pt>
                <c:pt idx="1672">
                  <c:v>0.15069583351759994</c:v>
                </c:pt>
                <c:pt idx="1673">
                  <c:v>0.15069583351759994</c:v>
                </c:pt>
                <c:pt idx="1674">
                  <c:v>0.15069583351759994</c:v>
                </c:pt>
                <c:pt idx="1675">
                  <c:v>0.15069583351759994</c:v>
                </c:pt>
                <c:pt idx="1676">
                  <c:v>0.15069583351759994</c:v>
                </c:pt>
                <c:pt idx="1677">
                  <c:v>0.15069583351759994</c:v>
                </c:pt>
                <c:pt idx="1678">
                  <c:v>0.15069583351759994</c:v>
                </c:pt>
                <c:pt idx="1679">
                  <c:v>0.15069583351759994</c:v>
                </c:pt>
                <c:pt idx="1680">
                  <c:v>0.15069583351759994</c:v>
                </c:pt>
                <c:pt idx="1681">
                  <c:v>0.15069583351759994</c:v>
                </c:pt>
                <c:pt idx="1682">
                  <c:v>0.15069583351759994</c:v>
                </c:pt>
                <c:pt idx="1683">
                  <c:v>0.15069583351759994</c:v>
                </c:pt>
                <c:pt idx="1684">
                  <c:v>0.15069583351759994</c:v>
                </c:pt>
                <c:pt idx="1685">
                  <c:v>0.15069583351759994</c:v>
                </c:pt>
                <c:pt idx="1686">
                  <c:v>0.15069583351759994</c:v>
                </c:pt>
                <c:pt idx="1687">
                  <c:v>0.15069583351759994</c:v>
                </c:pt>
                <c:pt idx="1688">
                  <c:v>0.15069583351759994</c:v>
                </c:pt>
                <c:pt idx="1689">
                  <c:v>0.15069583351759994</c:v>
                </c:pt>
                <c:pt idx="1690">
                  <c:v>0.15069583351759994</c:v>
                </c:pt>
                <c:pt idx="1691">
                  <c:v>0.15069583351759994</c:v>
                </c:pt>
                <c:pt idx="1692">
                  <c:v>0.15266295725481618</c:v>
                </c:pt>
                <c:pt idx="1693">
                  <c:v>0.15266295725481618</c:v>
                </c:pt>
                <c:pt idx="1694">
                  <c:v>0.15266295725481618</c:v>
                </c:pt>
                <c:pt idx="1695">
                  <c:v>0.15266295725481618</c:v>
                </c:pt>
                <c:pt idx="1696">
                  <c:v>0.15266295725481618</c:v>
                </c:pt>
                <c:pt idx="1697">
                  <c:v>0.15266295725481618</c:v>
                </c:pt>
                <c:pt idx="1698">
                  <c:v>0.15266295725481618</c:v>
                </c:pt>
                <c:pt idx="1699">
                  <c:v>0.15266295725481618</c:v>
                </c:pt>
                <c:pt idx="1700">
                  <c:v>0.15266295725481618</c:v>
                </c:pt>
                <c:pt idx="1701">
                  <c:v>0.15266295725481618</c:v>
                </c:pt>
                <c:pt idx="1702">
                  <c:v>0.15266295725481618</c:v>
                </c:pt>
                <c:pt idx="1703">
                  <c:v>0.15266295725481618</c:v>
                </c:pt>
                <c:pt idx="1704">
                  <c:v>0.15266295725481618</c:v>
                </c:pt>
                <c:pt idx="1705">
                  <c:v>0.15266295725481618</c:v>
                </c:pt>
                <c:pt idx="1706">
                  <c:v>0.15266295725481618</c:v>
                </c:pt>
                <c:pt idx="1707">
                  <c:v>0.15266295725481618</c:v>
                </c:pt>
                <c:pt idx="1708">
                  <c:v>0.15266295725481618</c:v>
                </c:pt>
                <c:pt idx="1709">
                  <c:v>0.15266295725481618</c:v>
                </c:pt>
                <c:pt idx="1710">
                  <c:v>0.15266295725481618</c:v>
                </c:pt>
                <c:pt idx="1711">
                  <c:v>0.15266295725481618</c:v>
                </c:pt>
                <c:pt idx="1712">
                  <c:v>0.15266295725481618</c:v>
                </c:pt>
                <c:pt idx="1713">
                  <c:v>0.15266295725481618</c:v>
                </c:pt>
                <c:pt idx="1714">
                  <c:v>0.15266295725481618</c:v>
                </c:pt>
                <c:pt idx="1715">
                  <c:v>0.15266295725481618</c:v>
                </c:pt>
                <c:pt idx="1716">
                  <c:v>0.15266295725481618</c:v>
                </c:pt>
                <c:pt idx="1717">
                  <c:v>0.15475541231757661</c:v>
                </c:pt>
                <c:pt idx="1718">
                  <c:v>0.15475541231757661</c:v>
                </c:pt>
                <c:pt idx="1719">
                  <c:v>0.15475541231757661</c:v>
                </c:pt>
                <c:pt idx="1720">
                  <c:v>0.15475541231757661</c:v>
                </c:pt>
                <c:pt idx="1721">
                  <c:v>0.15475541231757661</c:v>
                </c:pt>
                <c:pt idx="1722">
                  <c:v>0.15475541231757661</c:v>
                </c:pt>
                <c:pt idx="1723">
                  <c:v>0.15475541231757661</c:v>
                </c:pt>
                <c:pt idx="1724">
                  <c:v>0.15475541231757661</c:v>
                </c:pt>
                <c:pt idx="1725">
                  <c:v>0.15686949482284621</c:v>
                </c:pt>
                <c:pt idx="1726">
                  <c:v>0.15686949482284621</c:v>
                </c:pt>
                <c:pt idx="1727">
                  <c:v>0.15686949482284621</c:v>
                </c:pt>
                <c:pt idx="1728">
                  <c:v>0.15686949482284621</c:v>
                </c:pt>
                <c:pt idx="1729">
                  <c:v>0.15686949482284621</c:v>
                </c:pt>
                <c:pt idx="1730">
                  <c:v>0.15686949482284621</c:v>
                </c:pt>
                <c:pt idx="1731">
                  <c:v>0.15686949482284621</c:v>
                </c:pt>
                <c:pt idx="1732">
                  <c:v>0.15686949482284621</c:v>
                </c:pt>
                <c:pt idx="1733">
                  <c:v>0.15686949482284621</c:v>
                </c:pt>
                <c:pt idx="1734">
                  <c:v>0.15686949482284621</c:v>
                </c:pt>
                <c:pt idx="1735">
                  <c:v>0.15686949482284621</c:v>
                </c:pt>
                <c:pt idx="1736">
                  <c:v>0.15686949482284621</c:v>
                </c:pt>
                <c:pt idx="1737">
                  <c:v>0.15905140885234903</c:v>
                </c:pt>
                <c:pt idx="1738">
                  <c:v>0.16124508522163356</c:v>
                </c:pt>
                <c:pt idx="1739">
                  <c:v>0.16124508522163356</c:v>
                </c:pt>
                <c:pt idx="1740">
                  <c:v>0.16124508522163356</c:v>
                </c:pt>
                <c:pt idx="1741">
                  <c:v>0.16124508522163356</c:v>
                </c:pt>
                <c:pt idx="1742">
                  <c:v>0.16124508522163356</c:v>
                </c:pt>
                <c:pt idx="1743">
                  <c:v>0.16124508522163356</c:v>
                </c:pt>
                <c:pt idx="1744">
                  <c:v>0.16124508522163356</c:v>
                </c:pt>
                <c:pt idx="1745">
                  <c:v>0.16350597730139754</c:v>
                </c:pt>
                <c:pt idx="1746">
                  <c:v>0.16350597730139754</c:v>
                </c:pt>
                <c:pt idx="1747">
                  <c:v>0.16350597730139754</c:v>
                </c:pt>
                <c:pt idx="1748">
                  <c:v>0.16350597730139754</c:v>
                </c:pt>
                <c:pt idx="1749">
                  <c:v>0.16350597730139754</c:v>
                </c:pt>
                <c:pt idx="1750">
                  <c:v>0.16350597730139754</c:v>
                </c:pt>
                <c:pt idx="1751">
                  <c:v>0.16350597730139754</c:v>
                </c:pt>
                <c:pt idx="1752">
                  <c:v>0.16350597730139754</c:v>
                </c:pt>
                <c:pt idx="1753">
                  <c:v>0.16350597730139754</c:v>
                </c:pt>
                <c:pt idx="1754">
                  <c:v>0.16350597730139754</c:v>
                </c:pt>
                <c:pt idx="1755">
                  <c:v>0.16350597730139754</c:v>
                </c:pt>
                <c:pt idx="1756">
                  <c:v>0.16350597730139754</c:v>
                </c:pt>
                <c:pt idx="1757">
                  <c:v>0.16350597730139754</c:v>
                </c:pt>
                <c:pt idx="1758">
                  <c:v>0.16350597730139754</c:v>
                </c:pt>
                <c:pt idx="1759">
                  <c:v>0.16350597730139754</c:v>
                </c:pt>
                <c:pt idx="1760">
                  <c:v>0.16350597730139754</c:v>
                </c:pt>
                <c:pt idx="1761">
                  <c:v>0.16350597730139754</c:v>
                </c:pt>
                <c:pt idx="1762">
                  <c:v>0.16350597730139754</c:v>
                </c:pt>
                <c:pt idx="1763">
                  <c:v>0.16350597730139754</c:v>
                </c:pt>
                <c:pt idx="1764">
                  <c:v>0.16350597730139754</c:v>
                </c:pt>
                <c:pt idx="1765">
                  <c:v>0.16350597730139754</c:v>
                </c:pt>
                <c:pt idx="1766">
                  <c:v>0.16350597730139754</c:v>
                </c:pt>
                <c:pt idx="1767">
                  <c:v>0.16350597730139754</c:v>
                </c:pt>
                <c:pt idx="1768">
                  <c:v>0.16350597730139754</c:v>
                </c:pt>
                <c:pt idx="1769">
                  <c:v>0.16350597730139754</c:v>
                </c:pt>
                <c:pt idx="1770">
                  <c:v>0.16350597730139754</c:v>
                </c:pt>
                <c:pt idx="1771">
                  <c:v>0.16350597730139754</c:v>
                </c:pt>
                <c:pt idx="1772">
                  <c:v>0.16350597730139754</c:v>
                </c:pt>
                <c:pt idx="1773">
                  <c:v>0.16350597730139754</c:v>
                </c:pt>
                <c:pt idx="1774">
                  <c:v>0.16350597730139754</c:v>
                </c:pt>
                <c:pt idx="1775">
                  <c:v>0.16350597730139754</c:v>
                </c:pt>
                <c:pt idx="1776">
                  <c:v>0.16350597730139754</c:v>
                </c:pt>
                <c:pt idx="1777">
                  <c:v>0.16350597730139754</c:v>
                </c:pt>
                <c:pt idx="1778">
                  <c:v>0.16350597730139754</c:v>
                </c:pt>
                <c:pt idx="1779">
                  <c:v>0.16350597730139754</c:v>
                </c:pt>
                <c:pt idx="1780">
                  <c:v>0.16350597730139754</c:v>
                </c:pt>
                <c:pt idx="1781">
                  <c:v>0.16350597730139754</c:v>
                </c:pt>
                <c:pt idx="1782">
                  <c:v>0.16350597730139754</c:v>
                </c:pt>
                <c:pt idx="1783">
                  <c:v>0.16350597730139754</c:v>
                </c:pt>
                <c:pt idx="1784">
                  <c:v>0.16350597730139754</c:v>
                </c:pt>
                <c:pt idx="1785">
                  <c:v>0.16350597730139754</c:v>
                </c:pt>
                <c:pt idx="1786">
                  <c:v>0.16350597730139754</c:v>
                </c:pt>
                <c:pt idx="1787">
                  <c:v>0.16350597730139754</c:v>
                </c:pt>
                <c:pt idx="1788">
                  <c:v>0.16350597730139754</c:v>
                </c:pt>
                <c:pt idx="1789">
                  <c:v>0.16350597730139754</c:v>
                </c:pt>
                <c:pt idx="1790">
                  <c:v>0.16350597730139754</c:v>
                </c:pt>
                <c:pt idx="1791">
                  <c:v>0.16350597730139754</c:v>
                </c:pt>
                <c:pt idx="1792">
                  <c:v>0.16350597730139754</c:v>
                </c:pt>
                <c:pt idx="1793">
                  <c:v>0.16350597730139754</c:v>
                </c:pt>
                <c:pt idx="1794">
                  <c:v>0.16350597730139754</c:v>
                </c:pt>
                <c:pt idx="1795">
                  <c:v>0.16350597730139754</c:v>
                </c:pt>
                <c:pt idx="1796">
                  <c:v>0.16350597730139754</c:v>
                </c:pt>
                <c:pt idx="1797">
                  <c:v>0.16350597730139754</c:v>
                </c:pt>
                <c:pt idx="1798">
                  <c:v>0.16350597730139754</c:v>
                </c:pt>
                <c:pt idx="1799">
                  <c:v>0.16350597730139754</c:v>
                </c:pt>
                <c:pt idx="1800">
                  <c:v>0.16350597730139754</c:v>
                </c:pt>
                <c:pt idx="1801">
                  <c:v>0.16350597730139754</c:v>
                </c:pt>
                <c:pt idx="1802">
                  <c:v>0.16350597730139754</c:v>
                </c:pt>
                <c:pt idx="1803">
                  <c:v>0.16350597730139754</c:v>
                </c:pt>
                <c:pt idx="1804">
                  <c:v>0.16350597730139754</c:v>
                </c:pt>
                <c:pt idx="1805">
                  <c:v>0.16350597730139754</c:v>
                </c:pt>
                <c:pt idx="1806">
                  <c:v>0.16350597730139754</c:v>
                </c:pt>
                <c:pt idx="1807">
                  <c:v>0.16350597730139754</c:v>
                </c:pt>
                <c:pt idx="1808">
                  <c:v>0.16350597730139754</c:v>
                </c:pt>
                <c:pt idx="1809">
                  <c:v>0.16350597730139754</c:v>
                </c:pt>
                <c:pt idx="1810">
                  <c:v>0.16350597730139754</c:v>
                </c:pt>
                <c:pt idx="1811">
                  <c:v>0.16350597730139754</c:v>
                </c:pt>
                <c:pt idx="1812">
                  <c:v>0.16350597730139754</c:v>
                </c:pt>
                <c:pt idx="1813">
                  <c:v>0.16350597730139754</c:v>
                </c:pt>
                <c:pt idx="1814">
                  <c:v>0.16350597730139754</c:v>
                </c:pt>
                <c:pt idx="1815">
                  <c:v>0.16350597730139754</c:v>
                </c:pt>
                <c:pt idx="1816">
                  <c:v>0.16350597730139754</c:v>
                </c:pt>
                <c:pt idx="1817">
                  <c:v>0.16350597730139754</c:v>
                </c:pt>
                <c:pt idx="1818">
                  <c:v>0.16350597730139754</c:v>
                </c:pt>
                <c:pt idx="1819">
                  <c:v>0.16350597730139754</c:v>
                </c:pt>
                <c:pt idx="1820">
                  <c:v>0.16350597730139754</c:v>
                </c:pt>
                <c:pt idx="1821">
                  <c:v>0.16350597730139754</c:v>
                </c:pt>
                <c:pt idx="1822">
                  <c:v>0.16350597730139754</c:v>
                </c:pt>
                <c:pt idx="1823">
                  <c:v>0.16350597730139754</c:v>
                </c:pt>
                <c:pt idx="1824">
                  <c:v>0.16350597730139754</c:v>
                </c:pt>
                <c:pt idx="1825">
                  <c:v>0.16350597730139754</c:v>
                </c:pt>
                <c:pt idx="1826">
                  <c:v>0.16350597730139754</c:v>
                </c:pt>
                <c:pt idx="1827">
                  <c:v>0.16350597730139754</c:v>
                </c:pt>
                <c:pt idx="1828">
                  <c:v>0.16350597730139754</c:v>
                </c:pt>
                <c:pt idx="1829">
                  <c:v>0.16350597730139754</c:v>
                </c:pt>
                <c:pt idx="1830">
                  <c:v>0.16350597730139754</c:v>
                </c:pt>
                <c:pt idx="1831">
                  <c:v>0.16350597730139754</c:v>
                </c:pt>
                <c:pt idx="1832">
                  <c:v>0.16350597730139754</c:v>
                </c:pt>
                <c:pt idx="1833">
                  <c:v>0.16350597730139754</c:v>
                </c:pt>
                <c:pt idx="1834">
                  <c:v>0.16350597730139754</c:v>
                </c:pt>
                <c:pt idx="1835">
                  <c:v>0.16350597730139754</c:v>
                </c:pt>
                <c:pt idx="1836">
                  <c:v>0.16350597730139754</c:v>
                </c:pt>
                <c:pt idx="1837">
                  <c:v>0.16350597730139754</c:v>
                </c:pt>
                <c:pt idx="1838">
                  <c:v>0.16350597730139754</c:v>
                </c:pt>
                <c:pt idx="1839">
                  <c:v>0.16671161626244571</c:v>
                </c:pt>
                <c:pt idx="1840">
                  <c:v>0.16671161626244571</c:v>
                </c:pt>
                <c:pt idx="1841">
                  <c:v>0.16671161626244571</c:v>
                </c:pt>
                <c:pt idx="1842">
                  <c:v>0.16671161626244571</c:v>
                </c:pt>
                <c:pt idx="1843">
                  <c:v>0.16993012927554629</c:v>
                </c:pt>
                <c:pt idx="1844">
                  <c:v>0.16993012927554629</c:v>
                </c:pt>
                <c:pt idx="1845">
                  <c:v>0.16993012927554629</c:v>
                </c:pt>
                <c:pt idx="1846">
                  <c:v>0.16993012927554629</c:v>
                </c:pt>
                <c:pt idx="1847">
                  <c:v>0.16993012927554629</c:v>
                </c:pt>
                <c:pt idx="1848">
                  <c:v>0.16993012927554629</c:v>
                </c:pt>
                <c:pt idx="1849">
                  <c:v>0.16993012927554629</c:v>
                </c:pt>
                <c:pt idx="1850">
                  <c:v>0.16993012927554629</c:v>
                </c:pt>
                <c:pt idx="1851">
                  <c:v>0.16993012927554629</c:v>
                </c:pt>
                <c:pt idx="1852">
                  <c:v>0.16993012927554629</c:v>
                </c:pt>
                <c:pt idx="1853">
                  <c:v>0.16993012927554629</c:v>
                </c:pt>
                <c:pt idx="1854">
                  <c:v>0.16993012927554629</c:v>
                </c:pt>
                <c:pt idx="1855">
                  <c:v>0.16993012927554629</c:v>
                </c:pt>
                <c:pt idx="1856">
                  <c:v>0.16993012927554629</c:v>
                </c:pt>
                <c:pt idx="1857">
                  <c:v>0.16993012927554629</c:v>
                </c:pt>
                <c:pt idx="1858">
                  <c:v>0.16993012927554629</c:v>
                </c:pt>
                <c:pt idx="1859">
                  <c:v>0.16993012927554629</c:v>
                </c:pt>
                <c:pt idx="1860">
                  <c:v>0.16993012927554629</c:v>
                </c:pt>
                <c:pt idx="1861">
                  <c:v>0.16993012927554629</c:v>
                </c:pt>
                <c:pt idx="1862">
                  <c:v>0.16993012927554629</c:v>
                </c:pt>
                <c:pt idx="1863">
                  <c:v>0.16993012927554629</c:v>
                </c:pt>
                <c:pt idx="1864">
                  <c:v>0.16993012927554629</c:v>
                </c:pt>
                <c:pt idx="1865">
                  <c:v>0.16993012927554629</c:v>
                </c:pt>
                <c:pt idx="1866">
                  <c:v>0.16993012927554629</c:v>
                </c:pt>
                <c:pt idx="1867">
                  <c:v>0.16993012927554629</c:v>
                </c:pt>
                <c:pt idx="1868">
                  <c:v>0.16993012927554629</c:v>
                </c:pt>
                <c:pt idx="1869">
                  <c:v>0.16993012927554629</c:v>
                </c:pt>
                <c:pt idx="1870">
                  <c:v>0.16993012927554629</c:v>
                </c:pt>
                <c:pt idx="1871">
                  <c:v>0.16993012927554629</c:v>
                </c:pt>
                <c:pt idx="1872">
                  <c:v>0.16993012927554629</c:v>
                </c:pt>
                <c:pt idx="1873">
                  <c:v>0.16993012927554629</c:v>
                </c:pt>
                <c:pt idx="1874">
                  <c:v>0.16993012927554629</c:v>
                </c:pt>
                <c:pt idx="1875">
                  <c:v>0.16993012927554629</c:v>
                </c:pt>
                <c:pt idx="1876">
                  <c:v>0.16993012927554629</c:v>
                </c:pt>
                <c:pt idx="1877">
                  <c:v>0.16993012927554629</c:v>
                </c:pt>
                <c:pt idx="1878">
                  <c:v>0.16993012927554629</c:v>
                </c:pt>
                <c:pt idx="1879">
                  <c:v>0.16993012927554629</c:v>
                </c:pt>
                <c:pt idx="1880">
                  <c:v>0.16993012927554629</c:v>
                </c:pt>
                <c:pt idx="1881">
                  <c:v>0.16993012927554629</c:v>
                </c:pt>
                <c:pt idx="1882">
                  <c:v>0.16993012927554629</c:v>
                </c:pt>
                <c:pt idx="1883">
                  <c:v>0.16993012927554629</c:v>
                </c:pt>
                <c:pt idx="1884">
                  <c:v>0.16993012927554629</c:v>
                </c:pt>
                <c:pt idx="1885">
                  <c:v>0.16993012927554629</c:v>
                </c:pt>
                <c:pt idx="1886">
                  <c:v>0.16993012927554629</c:v>
                </c:pt>
                <c:pt idx="1887">
                  <c:v>0.16993012927554629</c:v>
                </c:pt>
                <c:pt idx="1888">
                  <c:v>0.16993012927554629</c:v>
                </c:pt>
                <c:pt idx="1889">
                  <c:v>0.16993012927554629</c:v>
                </c:pt>
                <c:pt idx="1890">
                  <c:v>0.16993012927554629</c:v>
                </c:pt>
                <c:pt idx="1891">
                  <c:v>0.16993012927554629</c:v>
                </c:pt>
                <c:pt idx="1892">
                  <c:v>0.16993012927554629</c:v>
                </c:pt>
                <c:pt idx="1893">
                  <c:v>0.16993012927554629</c:v>
                </c:pt>
                <c:pt idx="1894">
                  <c:v>0.16993012927554629</c:v>
                </c:pt>
                <c:pt idx="1895">
                  <c:v>0.16993012927554629</c:v>
                </c:pt>
                <c:pt idx="1896">
                  <c:v>0.16993012927554629</c:v>
                </c:pt>
                <c:pt idx="1897">
                  <c:v>0.16993012927554629</c:v>
                </c:pt>
                <c:pt idx="1898">
                  <c:v>0.16993012927554629</c:v>
                </c:pt>
                <c:pt idx="1899">
                  <c:v>0.16993012927554629</c:v>
                </c:pt>
                <c:pt idx="1900">
                  <c:v>0.16993012927554629</c:v>
                </c:pt>
                <c:pt idx="1901">
                  <c:v>0.16993012927554629</c:v>
                </c:pt>
                <c:pt idx="1902">
                  <c:v>0.16993012927554629</c:v>
                </c:pt>
                <c:pt idx="1903">
                  <c:v>0.16993012927554629</c:v>
                </c:pt>
                <c:pt idx="1904">
                  <c:v>0.16993012927554629</c:v>
                </c:pt>
                <c:pt idx="1905">
                  <c:v>0.16993012927554629</c:v>
                </c:pt>
                <c:pt idx="1906">
                  <c:v>0.16993012927554629</c:v>
                </c:pt>
                <c:pt idx="1907">
                  <c:v>0.16993012927554629</c:v>
                </c:pt>
                <c:pt idx="1908">
                  <c:v>0.16993012927554629</c:v>
                </c:pt>
                <c:pt idx="1909">
                  <c:v>0.16993012927554629</c:v>
                </c:pt>
                <c:pt idx="1910">
                  <c:v>0.16993012927554629</c:v>
                </c:pt>
                <c:pt idx="1911">
                  <c:v>0.16993012927554629</c:v>
                </c:pt>
                <c:pt idx="1912">
                  <c:v>0.16993012927554629</c:v>
                </c:pt>
                <c:pt idx="1913">
                  <c:v>0.16993012927554629</c:v>
                </c:pt>
                <c:pt idx="1914">
                  <c:v>0.16993012927554629</c:v>
                </c:pt>
                <c:pt idx="1915">
                  <c:v>0.16993012927554629</c:v>
                </c:pt>
                <c:pt idx="1916">
                  <c:v>0.16993012927554629</c:v>
                </c:pt>
                <c:pt idx="1917">
                  <c:v>0.16993012927554629</c:v>
                </c:pt>
                <c:pt idx="1918">
                  <c:v>0.16993012927554629</c:v>
                </c:pt>
                <c:pt idx="1919">
                  <c:v>0.16993012927554629</c:v>
                </c:pt>
                <c:pt idx="1920">
                  <c:v>0.16993012927554629</c:v>
                </c:pt>
                <c:pt idx="1921">
                  <c:v>0.16993012927554629</c:v>
                </c:pt>
                <c:pt idx="1922">
                  <c:v>0.16993012927554629</c:v>
                </c:pt>
                <c:pt idx="1923">
                  <c:v>0.16993012927554629</c:v>
                </c:pt>
                <c:pt idx="1924">
                  <c:v>0.16993012927554629</c:v>
                </c:pt>
                <c:pt idx="1925">
                  <c:v>0.16993012927554629</c:v>
                </c:pt>
                <c:pt idx="1926">
                  <c:v>0.16993012927554629</c:v>
                </c:pt>
                <c:pt idx="1927">
                  <c:v>0.16993012927554629</c:v>
                </c:pt>
                <c:pt idx="1928">
                  <c:v>0.16993012927554629</c:v>
                </c:pt>
                <c:pt idx="1929">
                  <c:v>0.16993012927554629</c:v>
                </c:pt>
                <c:pt idx="1930">
                  <c:v>0.16993012927554629</c:v>
                </c:pt>
                <c:pt idx="1931">
                  <c:v>0.16993012927554629</c:v>
                </c:pt>
                <c:pt idx="1932">
                  <c:v>0.16993012927554629</c:v>
                </c:pt>
                <c:pt idx="1933">
                  <c:v>0.16993012927554629</c:v>
                </c:pt>
                <c:pt idx="1934">
                  <c:v>0.16993012927554629</c:v>
                </c:pt>
                <c:pt idx="1935">
                  <c:v>0.16993012927554629</c:v>
                </c:pt>
                <c:pt idx="1936">
                  <c:v>0.16993012927554629</c:v>
                </c:pt>
                <c:pt idx="1937">
                  <c:v>0.16993012927554629</c:v>
                </c:pt>
                <c:pt idx="1938">
                  <c:v>0.16993012927554629</c:v>
                </c:pt>
                <c:pt idx="1939">
                  <c:v>0.16993012927554629</c:v>
                </c:pt>
                <c:pt idx="1940">
                  <c:v>0.16993012927554629</c:v>
                </c:pt>
                <c:pt idx="1941">
                  <c:v>0.16993012927554629</c:v>
                </c:pt>
                <c:pt idx="1942">
                  <c:v>0.16993012927554629</c:v>
                </c:pt>
                <c:pt idx="1943">
                  <c:v>0.16993012927554629</c:v>
                </c:pt>
                <c:pt idx="1944">
                  <c:v>0.16993012927554629</c:v>
                </c:pt>
                <c:pt idx="1945">
                  <c:v>0.16993012927554629</c:v>
                </c:pt>
                <c:pt idx="1946">
                  <c:v>0.16993012927554629</c:v>
                </c:pt>
                <c:pt idx="1947">
                  <c:v>0.16993012927554629</c:v>
                </c:pt>
                <c:pt idx="1948">
                  <c:v>0.16993012927554629</c:v>
                </c:pt>
                <c:pt idx="1949">
                  <c:v>0.16993012927554629</c:v>
                </c:pt>
                <c:pt idx="1950">
                  <c:v>0.16993012927554629</c:v>
                </c:pt>
                <c:pt idx="1951">
                  <c:v>0.16993012927554629</c:v>
                </c:pt>
                <c:pt idx="1952">
                  <c:v>0.16993012927554629</c:v>
                </c:pt>
                <c:pt idx="1953">
                  <c:v>0.16993012927554629</c:v>
                </c:pt>
                <c:pt idx="1954">
                  <c:v>0.16993012927554629</c:v>
                </c:pt>
                <c:pt idx="1955">
                  <c:v>0.16993012927554629</c:v>
                </c:pt>
                <c:pt idx="1956">
                  <c:v>0.16993012927554629</c:v>
                </c:pt>
                <c:pt idx="1957">
                  <c:v>0.16993012927554629</c:v>
                </c:pt>
                <c:pt idx="1958">
                  <c:v>0.16993012927554629</c:v>
                </c:pt>
                <c:pt idx="1959">
                  <c:v>0.16993012927554629</c:v>
                </c:pt>
                <c:pt idx="1960">
                  <c:v>0.16993012927554629</c:v>
                </c:pt>
                <c:pt idx="1961">
                  <c:v>0.16993012927554629</c:v>
                </c:pt>
                <c:pt idx="1962">
                  <c:v>0.16993012927554629</c:v>
                </c:pt>
                <c:pt idx="1963">
                  <c:v>0.16993012927554629</c:v>
                </c:pt>
                <c:pt idx="1964">
                  <c:v>0.16993012927554629</c:v>
                </c:pt>
                <c:pt idx="1965">
                  <c:v>0.16993012927554629</c:v>
                </c:pt>
                <c:pt idx="1966">
                  <c:v>0.16993012927554629</c:v>
                </c:pt>
                <c:pt idx="1967">
                  <c:v>0.16993012927554629</c:v>
                </c:pt>
                <c:pt idx="1968">
                  <c:v>0.16993012927554629</c:v>
                </c:pt>
                <c:pt idx="1969">
                  <c:v>0.16993012927554629</c:v>
                </c:pt>
                <c:pt idx="1970">
                  <c:v>0.16993012927554629</c:v>
                </c:pt>
                <c:pt idx="1971">
                  <c:v>0.16993012927554629</c:v>
                </c:pt>
                <c:pt idx="1972">
                  <c:v>0.16993012927554629</c:v>
                </c:pt>
                <c:pt idx="1973">
                  <c:v>0.16993012927554629</c:v>
                </c:pt>
                <c:pt idx="1974">
                  <c:v>0.16993012927554629</c:v>
                </c:pt>
                <c:pt idx="1975">
                  <c:v>0.16993012927554629</c:v>
                </c:pt>
                <c:pt idx="1976">
                  <c:v>0.16993012927554629</c:v>
                </c:pt>
                <c:pt idx="1977">
                  <c:v>0.16993012927554629</c:v>
                </c:pt>
                <c:pt idx="1978">
                  <c:v>0.16993012927554629</c:v>
                </c:pt>
                <c:pt idx="1979">
                  <c:v>0.16993012927554629</c:v>
                </c:pt>
                <c:pt idx="1980">
                  <c:v>0.16993012927554629</c:v>
                </c:pt>
                <c:pt idx="1981">
                  <c:v>0.16993012927554629</c:v>
                </c:pt>
                <c:pt idx="1982">
                  <c:v>0.16993012927554629</c:v>
                </c:pt>
                <c:pt idx="1983">
                  <c:v>0.16993012927554629</c:v>
                </c:pt>
                <c:pt idx="1984">
                  <c:v>0.16993012927554629</c:v>
                </c:pt>
                <c:pt idx="1985">
                  <c:v>0.16993012927554629</c:v>
                </c:pt>
                <c:pt idx="1986">
                  <c:v>0.16993012927554629</c:v>
                </c:pt>
                <c:pt idx="1987">
                  <c:v>0.16993012927554629</c:v>
                </c:pt>
                <c:pt idx="1988">
                  <c:v>0.16993012927554629</c:v>
                </c:pt>
                <c:pt idx="1989">
                  <c:v>0.16993012927554629</c:v>
                </c:pt>
                <c:pt idx="1990">
                  <c:v>0.16993012927554629</c:v>
                </c:pt>
                <c:pt idx="1991">
                  <c:v>0.16993012927554629</c:v>
                </c:pt>
                <c:pt idx="1992">
                  <c:v>0.16993012927554629</c:v>
                </c:pt>
                <c:pt idx="1993">
                  <c:v>0.16993012927554629</c:v>
                </c:pt>
                <c:pt idx="1994">
                  <c:v>0.16993012927554629</c:v>
                </c:pt>
                <c:pt idx="1995">
                  <c:v>0.16993012927554629</c:v>
                </c:pt>
                <c:pt idx="1996">
                  <c:v>0.16993012927554629</c:v>
                </c:pt>
                <c:pt idx="1997">
                  <c:v>0.16993012927554629</c:v>
                </c:pt>
                <c:pt idx="1998">
                  <c:v>0.16993012927554629</c:v>
                </c:pt>
                <c:pt idx="1999">
                  <c:v>0.16993012927554629</c:v>
                </c:pt>
                <c:pt idx="2000">
                  <c:v>0.16993012927554629</c:v>
                </c:pt>
                <c:pt idx="2001">
                  <c:v>0.16993012927554629</c:v>
                </c:pt>
                <c:pt idx="2002">
                  <c:v>0.16993012927554629</c:v>
                </c:pt>
                <c:pt idx="2003">
                  <c:v>0.16993012927554629</c:v>
                </c:pt>
                <c:pt idx="2004">
                  <c:v>0.16993012927554629</c:v>
                </c:pt>
                <c:pt idx="2005">
                  <c:v>0.16993012927554629</c:v>
                </c:pt>
                <c:pt idx="2006">
                  <c:v>0.16993012927554629</c:v>
                </c:pt>
                <c:pt idx="2007">
                  <c:v>0.16993012927554629</c:v>
                </c:pt>
                <c:pt idx="2008">
                  <c:v>0.16993012927554629</c:v>
                </c:pt>
                <c:pt idx="2009">
                  <c:v>0.16993012927554629</c:v>
                </c:pt>
                <c:pt idx="2010">
                  <c:v>0.16993012927554629</c:v>
                </c:pt>
                <c:pt idx="2011">
                  <c:v>0.16993012927554629</c:v>
                </c:pt>
                <c:pt idx="2012">
                  <c:v>0.16993012927554629</c:v>
                </c:pt>
                <c:pt idx="2013">
                  <c:v>0.16993012927554629</c:v>
                </c:pt>
                <c:pt idx="2014">
                  <c:v>0.17645551412870086</c:v>
                </c:pt>
                <c:pt idx="2015">
                  <c:v>0.17645551412870086</c:v>
                </c:pt>
                <c:pt idx="2016">
                  <c:v>0.17645551412870086</c:v>
                </c:pt>
                <c:pt idx="2017">
                  <c:v>0.17645551412870086</c:v>
                </c:pt>
                <c:pt idx="2018">
                  <c:v>0.17645551412870086</c:v>
                </c:pt>
                <c:pt idx="2019">
                  <c:v>0.17645551412870086</c:v>
                </c:pt>
                <c:pt idx="2020">
                  <c:v>0.17645551412870086</c:v>
                </c:pt>
                <c:pt idx="2021">
                  <c:v>0.17645551412870086</c:v>
                </c:pt>
                <c:pt idx="2022">
                  <c:v>0.17645551412870086</c:v>
                </c:pt>
                <c:pt idx="2023">
                  <c:v>0.17645551412870086</c:v>
                </c:pt>
                <c:pt idx="2024">
                  <c:v>0.17645551412870086</c:v>
                </c:pt>
                <c:pt idx="2025">
                  <c:v>0.17645551412870086</c:v>
                </c:pt>
                <c:pt idx="2026">
                  <c:v>0.18338873553517759</c:v>
                </c:pt>
                <c:pt idx="2027">
                  <c:v>0.18338873553517759</c:v>
                </c:pt>
                <c:pt idx="2028">
                  <c:v>0.18338873553517759</c:v>
                </c:pt>
                <c:pt idx="2029">
                  <c:v>0.18338873553517759</c:v>
                </c:pt>
                <c:pt idx="2030">
                  <c:v>0.18338873553517759</c:v>
                </c:pt>
                <c:pt idx="2031">
                  <c:v>0.18338873553517759</c:v>
                </c:pt>
                <c:pt idx="2032">
                  <c:v>0.18338873553517759</c:v>
                </c:pt>
                <c:pt idx="2033">
                  <c:v>0.18338873553517759</c:v>
                </c:pt>
                <c:pt idx="2034">
                  <c:v>0.18338873553517759</c:v>
                </c:pt>
                <c:pt idx="2035">
                  <c:v>0.18338873553517759</c:v>
                </c:pt>
                <c:pt idx="2036">
                  <c:v>0.18338873553517759</c:v>
                </c:pt>
                <c:pt idx="2037">
                  <c:v>0.18338873553517759</c:v>
                </c:pt>
                <c:pt idx="2038">
                  <c:v>0.18338873553517759</c:v>
                </c:pt>
                <c:pt idx="2039">
                  <c:v>0.18338873553517759</c:v>
                </c:pt>
                <c:pt idx="2040">
                  <c:v>0.18338873553517759</c:v>
                </c:pt>
                <c:pt idx="2041">
                  <c:v>0.18338873553517759</c:v>
                </c:pt>
                <c:pt idx="2042">
                  <c:v>0.18338873553517759</c:v>
                </c:pt>
                <c:pt idx="2043">
                  <c:v>0.18338873553517759</c:v>
                </c:pt>
                <c:pt idx="2044">
                  <c:v>0.18338873553517759</c:v>
                </c:pt>
                <c:pt idx="2045">
                  <c:v>0.18338873553517759</c:v>
                </c:pt>
                <c:pt idx="2046">
                  <c:v>0.18338873553517759</c:v>
                </c:pt>
                <c:pt idx="2047">
                  <c:v>0.18338873553517759</c:v>
                </c:pt>
                <c:pt idx="2048">
                  <c:v>0.18338873553517759</c:v>
                </c:pt>
                <c:pt idx="2049">
                  <c:v>0.18338873553517759</c:v>
                </c:pt>
                <c:pt idx="2050">
                  <c:v>0.18338873553517759</c:v>
                </c:pt>
                <c:pt idx="2051">
                  <c:v>0.18338873553517759</c:v>
                </c:pt>
                <c:pt idx="2052">
                  <c:v>0.18338873553517759</c:v>
                </c:pt>
                <c:pt idx="2053">
                  <c:v>0.18338873553517759</c:v>
                </c:pt>
                <c:pt idx="2054">
                  <c:v>0.18338873553517759</c:v>
                </c:pt>
                <c:pt idx="2055">
                  <c:v>0.18338873553517759</c:v>
                </c:pt>
                <c:pt idx="2056">
                  <c:v>0.18338873553517759</c:v>
                </c:pt>
                <c:pt idx="2057">
                  <c:v>0.18338873553517759</c:v>
                </c:pt>
                <c:pt idx="2058">
                  <c:v>0.18338873553517759</c:v>
                </c:pt>
                <c:pt idx="2059">
                  <c:v>0.18338873553517759</c:v>
                </c:pt>
                <c:pt idx="2060">
                  <c:v>0.18338873553517759</c:v>
                </c:pt>
                <c:pt idx="2061">
                  <c:v>0.18338873553517759</c:v>
                </c:pt>
                <c:pt idx="2062">
                  <c:v>0.18338873553517759</c:v>
                </c:pt>
                <c:pt idx="2063">
                  <c:v>0.18338873553517759</c:v>
                </c:pt>
                <c:pt idx="2064">
                  <c:v>0.18338873553517759</c:v>
                </c:pt>
                <c:pt idx="2065">
                  <c:v>0.18338873553517759</c:v>
                </c:pt>
                <c:pt idx="2066">
                  <c:v>0.18338873553517759</c:v>
                </c:pt>
                <c:pt idx="2067">
                  <c:v>0.18338873553517759</c:v>
                </c:pt>
                <c:pt idx="2068">
                  <c:v>0.18338873553517759</c:v>
                </c:pt>
                <c:pt idx="2069">
                  <c:v>0.18338873553517759</c:v>
                </c:pt>
                <c:pt idx="2070">
                  <c:v>0.18338873553517759</c:v>
                </c:pt>
                <c:pt idx="2071">
                  <c:v>0.18338873553517759</c:v>
                </c:pt>
                <c:pt idx="2072">
                  <c:v>0.18338873553517759</c:v>
                </c:pt>
                <c:pt idx="2073">
                  <c:v>0.18338873553517759</c:v>
                </c:pt>
                <c:pt idx="2074">
                  <c:v>0.18338873553517759</c:v>
                </c:pt>
                <c:pt idx="2075">
                  <c:v>0.18338873553517759</c:v>
                </c:pt>
                <c:pt idx="2076">
                  <c:v>0.18338873553517759</c:v>
                </c:pt>
                <c:pt idx="2077">
                  <c:v>0.18338873553517759</c:v>
                </c:pt>
                <c:pt idx="2078">
                  <c:v>0.18338873553517759</c:v>
                </c:pt>
                <c:pt idx="2079">
                  <c:v>0.18338873553517759</c:v>
                </c:pt>
                <c:pt idx="2080">
                  <c:v>0.18338873553517759</c:v>
                </c:pt>
                <c:pt idx="2081">
                  <c:v>0.18338873553517759</c:v>
                </c:pt>
                <c:pt idx="2082">
                  <c:v>0.18338873553517759</c:v>
                </c:pt>
                <c:pt idx="2083">
                  <c:v>0.18338873553517759</c:v>
                </c:pt>
                <c:pt idx="2084">
                  <c:v>0.18338873553517759</c:v>
                </c:pt>
                <c:pt idx="2085">
                  <c:v>0.18338873553517759</c:v>
                </c:pt>
                <c:pt idx="2086">
                  <c:v>0.18338873553517759</c:v>
                </c:pt>
                <c:pt idx="2087">
                  <c:v>0.18338873553517759</c:v>
                </c:pt>
                <c:pt idx="2088">
                  <c:v>0.18338873553517759</c:v>
                </c:pt>
                <c:pt idx="2089">
                  <c:v>0.18338873553517759</c:v>
                </c:pt>
                <c:pt idx="2090">
                  <c:v>0.18338873553517759</c:v>
                </c:pt>
                <c:pt idx="2091">
                  <c:v>0.18338873553517759</c:v>
                </c:pt>
                <c:pt idx="2092">
                  <c:v>0.18338873553517759</c:v>
                </c:pt>
                <c:pt idx="2093">
                  <c:v>0.18338873553517759</c:v>
                </c:pt>
                <c:pt idx="2094">
                  <c:v>0.18338873553517759</c:v>
                </c:pt>
                <c:pt idx="2095">
                  <c:v>0.18338873553517759</c:v>
                </c:pt>
                <c:pt idx="2096">
                  <c:v>0.18338873553517759</c:v>
                </c:pt>
                <c:pt idx="2097">
                  <c:v>0.18338873553517759</c:v>
                </c:pt>
                <c:pt idx="2098">
                  <c:v>0.18338873553517759</c:v>
                </c:pt>
                <c:pt idx="2099">
                  <c:v>0.18338873553517759</c:v>
                </c:pt>
                <c:pt idx="2100">
                  <c:v>0.18338873553517759</c:v>
                </c:pt>
                <c:pt idx="2101">
                  <c:v>0.18338873553517759</c:v>
                </c:pt>
                <c:pt idx="2102">
                  <c:v>0.18338873553517759</c:v>
                </c:pt>
                <c:pt idx="2103">
                  <c:v>0.18338873553517759</c:v>
                </c:pt>
                <c:pt idx="2104">
                  <c:v>0.18338873553517759</c:v>
                </c:pt>
                <c:pt idx="2105">
                  <c:v>0.18338873553517759</c:v>
                </c:pt>
                <c:pt idx="2106">
                  <c:v>0.18338873553517759</c:v>
                </c:pt>
                <c:pt idx="2107">
                  <c:v>0.18338873553517759</c:v>
                </c:pt>
                <c:pt idx="2108">
                  <c:v>0.18338873553517759</c:v>
                </c:pt>
                <c:pt idx="2109">
                  <c:v>0.18338873553517759</c:v>
                </c:pt>
                <c:pt idx="2110">
                  <c:v>0.18338873553517759</c:v>
                </c:pt>
                <c:pt idx="2111">
                  <c:v>0.18338873553517759</c:v>
                </c:pt>
                <c:pt idx="2112">
                  <c:v>0.18338873553517759</c:v>
                </c:pt>
                <c:pt idx="2113">
                  <c:v>0.18338873553517759</c:v>
                </c:pt>
                <c:pt idx="2114">
                  <c:v>0.18338873553517759</c:v>
                </c:pt>
                <c:pt idx="2115">
                  <c:v>0.18338873553517759</c:v>
                </c:pt>
                <c:pt idx="2116">
                  <c:v>0.18338873553517759</c:v>
                </c:pt>
                <c:pt idx="2117">
                  <c:v>0.18338873553517759</c:v>
                </c:pt>
                <c:pt idx="2118">
                  <c:v>0.18338873553517759</c:v>
                </c:pt>
                <c:pt idx="2119">
                  <c:v>0.18338873553517759</c:v>
                </c:pt>
                <c:pt idx="2120">
                  <c:v>0.18338873553517759</c:v>
                </c:pt>
                <c:pt idx="2121">
                  <c:v>0.18338873553517759</c:v>
                </c:pt>
                <c:pt idx="2122">
                  <c:v>0.18338873553517759</c:v>
                </c:pt>
                <c:pt idx="2123">
                  <c:v>0.18338873553517759</c:v>
                </c:pt>
                <c:pt idx="2124">
                  <c:v>0.18338873553517759</c:v>
                </c:pt>
                <c:pt idx="2125">
                  <c:v>0.18338873553517759</c:v>
                </c:pt>
                <c:pt idx="2126">
                  <c:v>0.18338873553517759</c:v>
                </c:pt>
                <c:pt idx="2127">
                  <c:v>0.18338873553517759</c:v>
                </c:pt>
                <c:pt idx="2128">
                  <c:v>0.18338873553517759</c:v>
                </c:pt>
                <c:pt idx="2129">
                  <c:v>0.18338873553517759</c:v>
                </c:pt>
                <c:pt idx="2130">
                  <c:v>0.18338873553517759</c:v>
                </c:pt>
                <c:pt idx="2131">
                  <c:v>0.18338873553517759</c:v>
                </c:pt>
                <c:pt idx="2132">
                  <c:v>0.18338873553517759</c:v>
                </c:pt>
                <c:pt idx="2133">
                  <c:v>0.18338873553517759</c:v>
                </c:pt>
                <c:pt idx="2134">
                  <c:v>0.18338873553517759</c:v>
                </c:pt>
                <c:pt idx="2135">
                  <c:v>0.18338873553517759</c:v>
                </c:pt>
                <c:pt idx="2136">
                  <c:v>0.18338873553517759</c:v>
                </c:pt>
                <c:pt idx="2137">
                  <c:v>0.18338873553517759</c:v>
                </c:pt>
                <c:pt idx="2138">
                  <c:v>0.18338873553517759</c:v>
                </c:pt>
                <c:pt idx="2139">
                  <c:v>0.18338873553517759</c:v>
                </c:pt>
                <c:pt idx="2140">
                  <c:v>0.18338873553517759</c:v>
                </c:pt>
                <c:pt idx="2141">
                  <c:v>0.18338873553517759</c:v>
                </c:pt>
                <c:pt idx="2142">
                  <c:v>0.18338873553517759</c:v>
                </c:pt>
                <c:pt idx="2143">
                  <c:v>0.18338873553517759</c:v>
                </c:pt>
                <c:pt idx="2144">
                  <c:v>0.18338873553517759</c:v>
                </c:pt>
                <c:pt idx="2145">
                  <c:v>0.18338873553517759</c:v>
                </c:pt>
                <c:pt idx="2146">
                  <c:v>0.18338873553517759</c:v>
                </c:pt>
                <c:pt idx="2147">
                  <c:v>0.18338873553517759</c:v>
                </c:pt>
                <c:pt idx="2148">
                  <c:v>0.18338873553517759</c:v>
                </c:pt>
                <c:pt idx="2149">
                  <c:v>0.18338873553517759</c:v>
                </c:pt>
                <c:pt idx="2150">
                  <c:v>0.18338873553517759</c:v>
                </c:pt>
                <c:pt idx="2151">
                  <c:v>0.18338873553517759</c:v>
                </c:pt>
                <c:pt idx="2152">
                  <c:v>0.18338873553517759</c:v>
                </c:pt>
                <c:pt idx="2153">
                  <c:v>0.18338873553517759</c:v>
                </c:pt>
                <c:pt idx="2154">
                  <c:v>0.18338873553517759</c:v>
                </c:pt>
                <c:pt idx="2155">
                  <c:v>0.18338873553517759</c:v>
                </c:pt>
                <c:pt idx="2156">
                  <c:v>0.18338873553517759</c:v>
                </c:pt>
                <c:pt idx="2157">
                  <c:v>0.18338873553517759</c:v>
                </c:pt>
                <c:pt idx="2158">
                  <c:v>0.18338873553517759</c:v>
                </c:pt>
                <c:pt idx="2159">
                  <c:v>0.18338873553517759</c:v>
                </c:pt>
                <c:pt idx="2160">
                  <c:v>0.18338873553517759</c:v>
                </c:pt>
                <c:pt idx="2161">
                  <c:v>0.18338873553517759</c:v>
                </c:pt>
                <c:pt idx="2162">
                  <c:v>0.18338873553517759</c:v>
                </c:pt>
                <c:pt idx="2163">
                  <c:v>0.18338873553517759</c:v>
                </c:pt>
                <c:pt idx="2164">
                  <c:v>0.18338873553517759</c:v>
                </c:pt>
                <c:pt idx="2165">
                  <c:v>0.18338873553517759</c:v>
                </c:pt>
                <c:pt idx="2166">
                  <c:v>0.18338873553517759</c:v>
                </c:pt>
                <c:pt idx="2167">
                  <c:v>0.18338873553517759</c:v>
                </c:pt>
                <c:pt idx="2168">
                  <c:v>0.18338873553517759</c:v>
                </c:pt>
                <c:pt idx="2169">
                  <c:v>0.18338873553517759</c:v>
                </c:pt>
                <c:pt idx="2170">
                  <c:v>0.18338873553517759</c:v>
                </c:pt>
                <c:pt idx="2171">
                  <c:v>0.18338873553517759</c:v>
                </c:pt>
                <c:pt idx="2172">
                  <c:v>0.18338873553517759</c:v>
                </c:pt>
                <c:pt idx="2173">
                  <c:v>0.18338873553517759</c:v>
                </c:pt>
                <c:pt idx="2174">
                  <c:v>0.18338873553517759</c:v>
                </c:pt>
                <c:pt idx="2175">
                  <c:v>0.18338873553517759</c:v>
                </c:pt>
                <c:pt idx="2176">
                  <c:v>0.18338873553517759</c:v>
                </c:pt>
                <c:pt idx="2177">
                  <c:v>0.18338873553517759</c:v>
                </c:pt>
                <c:pt idx="2178">
                  <c:v>0.18338873553517759</c:v>
                </c:pt>
                <c:pt idx="2179">
                  <c:v>0.18338873553517759</c:v>
                </c:pt>
                <c:pt idx="2180">
                  <c:v>0.18338873553517759</c:v>
                </c:pt>
                <c:pt idx="2181">
                  <c:v>0.18338873553517759</c:v>
                </c:pt>
                <c:pt idx="2182">
                  <c:v>0.18338873553517759</c:v>
                </c:pt>
                <c:pt idx="2183">
                  <c:v>0.18338873553517759</c:v>
                </c:pt>
                <c:pt idx="2184">
                  <c:v>0.18338873553517759</c:v>
                </c:pt>
                <c:pt idx="2185">
                  <c:v>0.18338873553517759</c:v>
                </c:pt>
                <c:pt idx="2186">
                  <c:v>0.18338873553517759</c:v>
                </c:pt>
                <c:pt idx="2187">
                  <c:v>0.18338873553517759</c:v>
                </c:pt>
                <c:pt idx="2188">
                  <c:v>0.18338873553517759</c:v>
                </c:pt>
                <c:pt idx="2189">
                  <c:v>0.18338873553517759</c:v>
                </c:pt>
                <c:pt idx="2190">
                  <c:v>0.18338873553517759</c:v>
                </c:pt>
                <c:pt idx="2191">
                  <c:v>0.18338873553517759</c:v>
                </c:pt>
                <c:pt idx="2192">
                  <c:v>0.18338873553517759</c:v>
                </c:pt>
                <c:pt idx="2193">
                  <c:v>0.18338873553517759</c:v>
                </c:pt>
                <c:pt idx="2194">
                  <c:v>0.18338873553517759</c:v>
                </c:pt>
                <c:pt idx="2195">
                  <c:v>0.18338873553517759</c:v>
                </c:pt>
                <c:pt idx="2196">
                  <c:v>0.18338873553517759</c:v>
                </c:pt>
                <c:pt idx="2197">
                  <c:v>0.18338873553517759</c:v>
                </c:pt>
                <c:pt idx="2198">
                  <c:v>0.18338873553517759</c:v>
                </c:pt>
                <c:pt idx="2199">
                  <c:v>0.18338873553517759</c:v>
                </c:pt>
                <c:pt idx="2200">
                  <c:v>0.18338873553517759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0FE-473E-88DD-D52105B8E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518336"/>
        <c:axId val="251524224"/>
      </c:scatterChart>
      <c:valAx>
        <c:axId val="251518336"/>
        <c:scaling>
          <c:orientation val="minMax"/>
          <c:max val="5"/>
        </c:scaling>
        <c:delete val="1"/>
        <c:axPos val="b"/>
        <c:numFmt formatCode="#,##0_);\(#,##0\)" sourceLinked="0"/>
        <c:majorTickMark val="none"/>
        <c:minorTickMark val="none"/>
        <c:tickLblPos val="nextTo"/>
        <c:crossAx val="251524224"/>
        <c:crosses val="autoZero"/>
        <c:crossBetween val="midCat"/>
        <c:majorUnit val="1"/>
      </c:valAx>
      <c:valAx>
        <c:axId val="251524224"/>
        <c:scaling>
          <c:orientation val="minMax"/>
          <c:max val="0.30000000000000004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2515183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3.8595137012736397E-4</c:v>
                </c:pt>
                <c:pt idx="2">
                  <c:v>3.8595137012736397E-4</c:v>
                </c:pt>
                <c:pt idx="3">
                  <c:v>1.1593471524328747E-3</c:v>
                </c:pt>
                <c:pt idx="4">
                  <c:v>1.1593471524328747E-3</c:v>
                </c:pt>
                <c:pt idx="5">
                  <c:v>1.1593471524328747E-3</c:v>
                </c:pt>
                <c:pt idx="6">
                  <c:v>1.1593471524328747E-3</c:v>
                </c:pt>
                <c:pt idx="7">
                  <c:v>1.1593471524328747E-3</c:v>
                </c:pt>
                <c:pt idx="8">
                  <c:v>1.5460450435856301E-3</c:v>
                </c:pt>
                <c:pt idx="9">
                  <c:v>1.5460450435856301E-3</c:v>
                </c:pt>
                <c:pt idx="10">
                  <c:v>1.9327429347383855E-3</c:v>
                </c:pt>
                <c:pt idx="11">
                  <c:v>2.3194408258911409E-3</c:v>
                </c:pt>
                <c:pt idx="12">
                  <c:v>2.7061387170438963E-3</c:v>
                </c:pt>
                <c:pt idx="13">
                  <c:v>2.7061387170438963E-3</c:v>
                </c:pt>
                <c:pt idx="14">
                  <c:v>3.0928366081966517E-3</c:v>
                </c:pt>
                <c:pt idx="15">
                  <c:v>3.0928366081966517E-3</c:v>
                </c:pt>
                <c:pt idx="16">
                  <c:v>3.8662323905021626E-3</c:v>
                </c:pt>
                <c:pt idx="17">
                  <c:v>4.6396281728076734E-3</c:v>
                </c:pt>
                <c:pt idx="18">
                  <c:v>4.6396281728076734E-3</c:v>
                </c:pt>
                <c:pt idx="19">
                  <c:v>5.0263260639604292E-3</c:v>
                </c:pt>
                <c:pt idx="20">
                  <c:v>5.0263260639604292E-3</c:v>
                </c:pt>
                <c:pt idx="21">
                  <c:v>5.0263260639604292E-3</c:v>
                </c:pt>
                <c:pt idx="22">
                  <c:v>5.0263260639604292E-3</c:v>
                </c:pt>
                <c:pt idx="23">
                  <c:v>5.0263260639604292E-3</c:v>
                </c:pt>
                <c:pt idx="24">
                  <c:v>5.0263260639604292E-3</c:v>
                </c:pt>
                <c:pt idx="25">
                  <c:v>5.0263260639604292E-3</c:v>
                </c:pt>
                <c:pt idx="26">
                  <c:v>5.0263260639604292E-3</c:v>
                </c:pt>
                <c:pt idx="27">
                  <c:v>5.413023955113185E-3</c:v>
                </c:pt>
                <c:pt idx="28">
                  <c:v>6.1864197374186958E-3</c:v>
                </c:pt>
                <c:pt idx="29">
                  <c:v>6.1864197374186958E-3</c:v>
                </c:pt>
                <c:pt idx="30">
                  <c:v>6.5731176285714517E-3</c:v>
                </c:pt>
                <c:pt idx="31">
                  <c:v>6.5731176285714517E-3</c:v>
                </c:pt>
                <c:pt idx="32">
                  <c:v>6.5731176285714517E-3</c:v>
                </c:pt>
                <c:pt idx="33">
                  <c:v>6.5731176285714517E-3</c:v>
                </c:pt>
                <c:pt idx="34">
                  <c:v>6.9598155197242075E-3</c:v>
                </c:pt>
                <c:pt idx="35">
                  <c:v>6.9598155197242075E-3</c:v>
                </c:pt>
                <c:pt idx="36">
                  <c:v>7.3465134108769634E-3</c:v>
                </c:pt>
                <c:pt idx="37">
                  <c:v>7.3465134108769634E-3</c:v>
                </c:pt>
                <c:pt idx="38">
                  <c:v>7.7332113020297192E-3</c:v>
                </c:pt>
                <c:pt idx="39">
                  <c:v>8.5066070843352309E-3</c:v>
                </c:pt>
                <c:pt idx="40">
                  <c:v>8.5066070843352309E-3</c:v>
                </c:pt>
                <c:pt idx="41">
                  <c:v>8.5066070843352309E-3</c:v>
                </c:pt>
                <c:pt idx="42">
                  <c:v>8.5066070843352309E-3</c:v>
                </c:pt>
                <c:pt idx="43">
                  <c:v>8.5066070843352309E-3</c:v>
                </c:pt>
                <c:pt idx="44">
                  <c:v>8.5066070843352309E-3</c:v>
                </c:pt>
                <c:pt idx="45">
                  <c:v>8.5066070843352309E-3</c:v>
                </c:pt>
                <c:pt idx="46">
                  <c:v>8.8934558525426699E-3</c:v>
                </c:pt>
                <c:pt idx="47">
                  <c:v>9.2803046207501089E-3</c:v>
                </c:pt>
                <c:pt idx="48">
                  <c:v>9.667153388957548E-3</c:v>
                </c:pt>
                <c:pt idx="49">
                  <c:v>1.0054153329016572E-2</c:v>
                </c:pt>
                <c:pt idx="50">
                  <c:v>1.0054153329016572E-2</c:v>
                </c:pt>
                <c:pt idx="51">
                  <c:v>1.0054153329016572E-2</c:v>
                </c:pt>
                <c:pt idx="52">
                  <c:v>1.0054153329016572E-2</c:v>
                </c:pt>
                <c:pt idx="53">
                  <c:v>1.0054153329016572E-2</c:v>
                </c:pt>
                <c:pt idx="54">
                  <c:v>1.0441153269075597E-2</c:v>
                </c:pt>
                <c:pt idx="55">
                  <c:v>1.0441153269075597E-2</c:v>
                </c:pt>
                <c:pt idx="56">
                  <c:v>1.0828153209134621E-2</c:v>
                </c:pt>
                <c:pt idx="57">
                  <c:v>1.1215153149193646E-2</c:v>
                </c:pt>
                <c:pt idx="58">
                  <c:v>1.1215153149193646E-2</c:v>
                </c:pt>
                <c:pt idx="59">
                  <c:v>1.1215153149193646E-2</c:v>
                </c:pt>
                <c:pt idx="60">
                  <c:v>1.1602304616245646E-2</c:v>
                </c:pt>
                <c:pt idx="61">
                  <c:v>1.1602304616245646E-2</c:v>
                </c:pt>
                <c:pt idx="62">
                  <c:v>1.1602304616245646E-2</c:v>
                </c:pt>
                <c:pt idx="63">
                  <c:v>1.1602304616245646E-2</c:v>
                </c:pt>
                <c:pt idx="64">
                  <c:v>1.2376910960590281E-2</c:v>
                </c:pt>
                <c:pt idx="65">
                  <c:v>1.2764214132762599E-2</c:v>
                </c:pt>
                <c:pt idx="66">
                  <c:v>1.3538820477107234E-2</c:v>
                </c:pt>
                <c:pt idx="67">
                  <c:v>1.3538820477107234E-2</c:v>
                </c:pt>
                <c:pt idx="68">
                  <c:v>1.4313426821451869E-2</c:v>
                </c:pt>
                <c:pt idx="69">
                  <c:v>1.4313426821451869E-2</c:v>
                </c:pt>
                <c:pt idx="70">
                  <c:v>1.4700729993624187E-2</c:v>
                </c:pt>
                <c:pt idx="71">
                  <c:v>1.5475336337968822E-2</c:v>
                </c:pt>
                <c:pt idx="72">
                  <c:v>1.5862639510141139E-2</c:v>
                </c:pt>
                <c:pt idx="73">
                  <c:v>1.5862639510141139E-2</c:v>
                </c:pt>
                <c:pt idx="74">
                  <c:v>1.6249942682313456E-2</c:v>
                </c:pt>
                <c:pt idx="75">
                  <c:v>1.6249942682313456E-2</c:v>
                </c:pt>
                <c:pt idx="76">
                  <c:v>1.6637245854485772E-2</c:v>
                </c:pt>
                <c:pt idx="77">
                  <c:v>1.6637245854485772E-2</c:v>
                </c:pt>
                <c:pt idx="78">
                  <c:v>1.7411852198830409E-2</c:v>
                </c:pt>
                <c:pt idx="79">
                  <c:v>1.7411852198830409E-2</c:v>
                </c:pt>
                <c:pt idx="80">
                  <c:v>1.7411852198830409E-2</c:v>
                </c:pt>
                <c:pt idx="81">
                  <c:v>1.7411852198830409E-2</c:v>
                </c:pt>
                <c:pt idx="82">
                  <c:v>1.7799308093073774E-2</c:v>
                </c:pt>
                <c:pt idx="83">
                  <c:v>1.7799308093073774E-2</c:v>
                </c:pt>
                <c:pt idx="84">
                  <c:v>1.8574219881560501E-2</c:v>
                </c:pt>
                <c:pt idx="85">
                  <c:v>1.8574219881560501E-2</c:v>
                </c:pt>
                <c:pt idx="86">
                  <c:v>1.8574219881560501E-2</c:v>
                </c:pt>
                <c:pt idx="87">
                  <c:v>1.8574219881560501E-2</c:v>
                </c:pt>
                <c:pt idx="88">
                  <c:v>1.8574219881560501E-2</c:v>
                </c:pt>
                <c:pt idx="89">
                  <c:v>1.8574219881560501E-2</c:v>
                </c:pt>
                <c:pt idx="90">
                  <c:v>1.8961675775803866E-2</c:v>
                </c:pt>
                <c:pt idx="91">
                  <c:v>1.8961675775803866E-2</c:v>
                </c:pt>
                <c:pt idx="92">
                  <c:v>1.9736893732519946E-2</c:v>
                </c:pt>
                <c:pt idx="93">
                  <c:v>1.9736893732519946E-2</c:v>
                </c:pt>
                <c:pt idx="94">
                  <c:v>1.9736893732519946E-2</c:v>
                </c:pt>
                <c:pt idx="95">
                  <c:v>2.0512418341908777E-2</c:v>
                </c:pt>
                <c:pt idx="96">
                  <c:v>2.0512418341908777E-2</c:v>
                </c:pt>
                <c:pt idx="97">
                  <c:v>2.0512418341908777E-2</c:v>
                </c:pt>
                <c:pt idx="98">
                  <c:v>2.0512418341908777E-2</c:v>
                </c:pt>
                <c:pt idx="99">
                  <c:v>2.0512418341908777E-2</c:v>
                </c:pt>
                <c:pt idx="100">
                  <c:v>2.0512418341908777E-2</c:v>
                </c:pt>
                <c:pt idx="101">
                  <c:v>2.0512418341908777E-2</c:v>
                </c:pt>
                <c:pt idx="102">
                  <c:v>2.1288557471590308E-2</c:v>
                </c:pt>
                <c:pt idx="103">
                  <c:v>2.1676627036431074E-2</c:v>
                </c:pt>
                <c:pt idx="104">
                  <c:v>2.206469660127184E-2</c:v>
                </c:pt>
                <c:pt idx="105">
                  <c:v>2.206469660127184E-2</c:v>
                </c:pt>
                <c:pt idx="106">
                  <c:v>2.206469660127184E-2</c:v>
                </c:pt>
                <c:pt idx="107">
                  <c:v>2.206469660127184E-2</c:v>
                </c:pt>
                <c:pt idx="108">
                  <c:v>2.206469660127184E-2</c:v>
                </c:pt>
                <c:pt idx="109">
                  <c:v>2.206469660127184E-2</c:v>
                </c:pt>
                <c:pt idx="110">
                  <c:v>2.206469660127184E-2</c:v>
                </c:pt>
                <c:pt idx="111">
                  <c:v>2.2452920223105396E-2</c:v>
                </c:pt>
                <c:pt idx="112">
                  <c:v>2.2452920223105396E-2</c:v>
                </c:pt>
                <c:pt idx="113">
                  <c:v>2.2452920223105396E-2</c:v>
                </c:pt>
                <c:pt idx="114">
                  <c:v>2.2452920223105396E-2</c:v>
                </c:pt>
                <c:pt idx="115">
                  <c:v>2.2452920223105396E-2</c:v>
                </c:pt>
                <c:pt idx="116">
                  <c:v>2.284129808555152E-2</c:v>
                </c:pt>
                <c:pt idx="117">
                  <c:v>2.284129808555152E-2</c:v>
                </c:pt>
                <c:pt idx="118">
                  <c:v>2.3229675947997644E-2</c:v>
                </c:pt>
                <c:pt idx="119">
                  <c:v>2.3229675947997644E-2</c:v>
                </c:pt>
                <c:pt idx="120">
                  <c:v>2.3618053810443768E-2</c:v>
                </c:pt>
                <c:pt idx="121">
                  <c:v>2.4006431672889891E-2</c:v>
                </c:pt>
                <c:pt idx="122">
                  <c:v>2.4006431672889891E-2</c:v>
                </c:pt>
                <c:pt idx="123">
                  <c:v>2.4006431672889891E-2</c:v>
                </c:pt>
                <c:pt idx="124">
                  <c:v>2.4394809535336015E-2</c:v>
                </c:pt>
                <c:pt idx="125">
                  <c:v>2.4394809535336015E-2</c:v>
                </c:pt>
                <c:pt idx="126">
                  <c:v>2.4394809535336015E-2</c:v>
                </c:pt>
                <c:pt idx="127">
                  <c:v>2.4394809535336015E-2</c:v>
                </c:pt>
                <c:pt idx="128">
                  <c:v>2.4783187397782139E-2</c:v>
                </c:pt>
                <c:pt idx="129">
                  <c:v>2.4783187397782139E-2</c:v>
                </c:pt>
                <c:pt idx="130">
                  <c:v>2.4783187397782139E-2</c:v>
                </c:pt>
                <c:pt idx="131">
                  <c:v>2.4783187397782139E-2</c:v>
                </c:pt>
                <c:pt idx="132">
                  <c:v>2.4783187397782139E-2</c:v>
                </c:pt>
                <c:pt idx="133">
                  <c:v>2.4783187397782139E-2</c:v>
                </c:pt>
                <c:pt idx="134">
                  <c:v>2.5171565260228262E-2</c:v>
                </c:pt>
                <c:pt idx="135">
                  <c:v>2.5171565260228262E-2</c:v>
                </c:pt>
                <c:pt idx="136">
                  <c:v>2.5171565260228262E-2</c:v>
                </c:pt>
                <c:pt idx="137">
                  <c:v>2.5171565260228262E-2</c:v>
                </c:pt>
                <c:pt idx="138">
                  <c:v>2.5171565260228262E-2</c:v>
                </c:pt>
                <c:pt idx="139">
                  <c:v>2.5171565260228262E-2</c:v>
                </c:pt>
                <c:pt idx="140">
                  <c:v>2.5171565260228262E-2</c:v>
                </c:pt>
                <c:pt idx="141">
                  <c:v>2.5171565260228262E-2</c:v>
                </c:pt>
                <c:pt idx="142">
                  <c:v>2.5171565260228262E-2</c:v>
                </c:pt>
                <c:pt idx="143">
                  <c:v>2.5559943122674386E-2</c:v>
                </c:pt>
                <c:pt idx="144">
                  <c:v>2.5559943122674386E-2</c:v>
                </c:pt>
                <c:pt idx="145">
                  <c:v>2.5559943122674386E-2</c:v>
                </c:pt>
                <c:pt idx="146">
                  <c:v>2.5559943122674386E-2</c:v>
                </c:pt>
                <c:pt idx="147">
                  <c:v>2.5559943122674386E-2</c:v>
                </c:pt>
                <c:pt idx="148">
                  <c:v>2.5559943122674386E-2</c:v>
                </c:pt>
                <c:pt idx="149">
                  <c:v>2.5559943122674386E-2</c:v>
                </c:pt>
                <c:pt idx="150">
                  <c:v>2.5559943122674386E-2</c:v>
                </c:pt>
                <c:pt idx="151">
                  <c:v>2.5948475840727545E-2</c:v>
                </c:pt>
                <c:pt idx="152">
                  <c:v>2.5948475840727545E-2</c:v>
                </c:pt>
                <c:pt idx="153">
                  <c:v>2.5948475840727545E-2</c:v>
                </c:pt>
                <c:pt idx="154">
                  <c:v>2.6337008558780704E-2</c:v>
                </c:pt>
                <c:pt idx="155">
                  <c:v>2.6337008558780704E-2</c:v>
                </c:pt>
                <c:pt idx="156">
                  <c:v>2.6337008558780704E-2</c:v>
                </c:pt>
                <c:pt idx="157">
                  <c:v>2.6337008558780704E-2</c:v>
                </c:pt>
                <c:pt idx="158">
                  <c:v>2.6725541276833863E-2</c:v>
                </c:pt>
                <c:pt idx="159">
                  <c:v>2.6725541276833863E-2</c:v>
                </c:pt>
                <c:pt idx="160">
                  <c:v>2.7114073994887022E-2</c:v>
                </c:pt>
                <c:pt idx="161">
                  <c:v>2.7114073994887022E-2</c:v>
                </c:pt>
                <c:pt idx="162">
                  <c:v>2.7502606712940181E-2</c:v>
                </c:pt>
                <c:pt idx="163">
                  <c:v>2.7502606712940181E-2</c:v>
                </c:pt>
                <c:pt idx="164">
                  <c:v>2.7502606712940181E-2</c:v>
                </c:pt>
                <c:pt idx="165">
                  <c:v>2.7502606712940181E-2</c:v>
                </c:pt>
                <c:pt idx="166">
                  <c:v>2.7502606712940181E-2</c:v>
                </c:pt>
                <c:pt idx="167">
                  <c:v>2.7502606712940181E-2</c:v>
                </c:pt>
                <c:pt idx="168">
                  <c:v>2.7502606712940181E-2</c:v>
                </c:pt>
                <c:pt idx="169">
                  <c:v>2.7891139430993341E-2</c:v>
                </c:pt>
                <c:pt idx="170">
                  <c:v>2.82796721490465E-2</c:v>
                </c:pt>
                <c:pt idx="171">
                  <c:v>2.82796721490465E-2</c:v>
                </c:pt>
                <c:pt idx="172">
                  <c:v>2.82796721490465E-2</c:v>
                </c:pt>
                <c:pt idx="173">
                  <c:v>2.82796721490465E-2</c:v>
                </c:pt>
                <c:pt idx="174">
                  <c:v>2.82796721490465E-2</c:v>
                </c:pt>
                <c:pt idx="175">
                  <c:v>2.8668204867099659E-2</c:v>
                </c:pt>
                <c:pt idx="176">
                  <c:v>2.9056737585152818E-2</c:v>
                </c:pt>
                <c:pt idx="177">
                  <c:v>2.9056737585152818E-2</c:v>
                </c:pt>
                <c:pt idx="178">
                  <c:v>2.9056737585152818E-2</c:v>
                </c:pt>
                <c:pt idx="179">
                  <c:v>2.9056737585152818E-2</c:v>
                </c:pt>
                <c:pt idx="180">
                  <c:v>2.9056737585152818E-2</c:v>
                </c:pt>
                <c:pt idx="181">
                  <c:v>2.9445270303205977E-2</c:v>
                </c:pt>
                <c:pt idx="182">
                  <c:v>2.9833803021259136E-2</c:v>
                </c:pt>
                <c:pt idx="183">
                  <c:v>2.9833803021259136E-2</c:v>
                </c:pt>
                <c:pt idx="184">
                  <c:v>2.9833803021259136E-2</c:v>
                </c:pt>
                <c:pt idx="185">
                  <c:v>2.9833803021259136E-2</c:v>
                </c:pt>
                <c:pt idx="186">
                  <c:v>2.9833803021259136E-2</c:v>
                </c:pt>
                <c:pt idx="187">
                  <c:v>2.9833803021259136E-2</c:v>
                </c:pt>
                <c:pt idx="188">
                  <c:v>2.9833803021259136E-2</c:v>
                </c:pt>
                <c:pt idx="189">
                  <c:v>2.9833803021259136E-2</c:v>
                </c:pt>
                <c:pt idx="190">
                  <c:v>2.9833803021259136E-2</c:v>
                </c:pt>
                <c:pt idx="191">
                  <c:v>2.9833803021259136E-2</c:v>
                </c:pt>
                <c:pt idx="192">
                  <c:v>3.0222647188384882E-2</c:v>
                </c:pt>
                <c:pt idx="193">
                  <c:v>3.0222647188384882E-2</c:v>
                </c:pt>
                <c:pt idx="194">
                  <c:v>3.0611491355510629E-2</c:v>
                </c:pt>
                <c:pt idx="195">
                  <c:v>3.0611491355510629E-2</c:v>
                </c:pt>
                <c:pt idx="196">
                  <c:v>3.0611491355510629E-2</c:v>
                </c:pt>
                <c:pt idx="197">
                  <c:v>3.0611491355510629E-2</c:v>
                </c:pt>
                <c:pt idx="198">
                  <c:v>3.1389179689762126E-2</c:v>
                </c:pt>
                <c:pt idx="199">
                  <c:v>3.1389179689762126E-2</c:v>
                </c:pt>
                <c:pt idx="200">
                  <c:v>3.1389179689762126E-2</c:v>
                </c:pt>
                <c:pt idx="201">
                  <c:v>3.1389179689762126E-2</c:v>
                </c:pt>
                <c:pt idx="202">
                  <c:v>3.1778180019203989E-2</c:v>
                </c:pt>
                <c:pt idx="203">
                  <c:v>3.1778180019203989E-2</c:v>
                </c:pt>
                <c:pt idx="204">
                  <c:v>3.1778180019203989E-2</c:v>
                </c:pt>
                <c:pt idx="205">
                  <c:v>3.2167180348645852E-2</c:v>
                </c:pt>
                <c:pt idx="206">
                  <c:v>3.2167180348645852E-2</c:v>
                </c:pt>
                <c:pt idx="207">
                  <c:v>3.2556180678087715E-2</c:v>
                </c:pt>
                <c:pt idx="208">
                  <c:v>3.2556180678087715E-2</c:v>
                </c:pt>
                <c:pt idx="209">
                  <c:v>3.2556180678087715E-2</c:v>
                </c:pt>
                <c:pt idx="210">
                  <c:v>3.2945181007529578E-2</c:v>
                </c:pt>
                <c:pt idx="211">
                  <c:v>3.2945181007529578E-2</c:v>
                </c:pt>
                <c:pt idx="212">
                  <c:v>3.2945181007529578E-2</c:v>
                </c:pt>
                <c:pt idx="213">
                  <c:v>3.2945181007529578E-2</c:v>
                </c:pt>
                <c:pt idx="214">
                  <c:v>3.2945181007529578E-2</c:v>
                </c:pt>
                <c:pt idx="215">
                  <c:v>3.2945181007529578E-2</c:v>
                </c:pt>
                <c:pt idx="216">
                  <c:v>3.3723181666413304E-2</c:v>
                </c:pt>
                <c:pt idx="217">
                  <c:v>3.3723181666413304E-2</c:v>
                </c:pt>
                <c:pt idx="218">
                  <c:v>3.4112181995855168E-2</c:v>
                </c:pt>
                <c:pt idx="219">
                  <c:v>3.4112181995855168E-2</c:v>
                </c:pt>
                <c:pt idx="220">
                  <c:v>3.4112181995855168E-2</c:v>
                </c:pt>
                <c:pt idx="221">
                  <c:v>3.4112181995855168E-2</c:v>
                </c:pt>
                <c:pt idx="222">
                  <c:v>3.4112181995855168E-2</c:v>
                </c:pt>
                <c:pt idx="223">
                  <c:v>3.4112181995855168E-2</c:v>
                </c:pt>
                <c:pt idx="224">
                  <c:v>3.4112181995855168E-2</c:v>
                </c:pt>
                <c:pt idx="225">
                  <c:v>3.4112181995855168E-2</c:v>
                </c:pt>
                <c:pt idx="226">
                  <c:v>3.4112181995855168E-2</c:v>
                </c:pt>
                <c:pt idx="227">
                  <c:v>3.4501182325297031E-2</c:v>
                </c:pt>
                <c:pt idx="228">
                  <c:v>3.4501182325297031E-2</c:v>
                </c:pt>
                <c:pt idx="229">
                  <c:v>3.4501182325297031E-2</c:v>
                </c:pt>
                <c:pt idx="230">
                  <c:v>3.4890182654738894E-2</c:v>
                </c:pt>
                <c:pt idx="231">
                  <c:v>3.4890182654738894E-2</c:v>
                </c:pt>
                <c:pt idx="232">
                  <c:v>3.4890182654738894E-2</c:v>
                </c:pt>
                <c:pt idx="233">
                  <c:v>3.4890182654738894E-2</c:v>
                </c:pt>
                <c:pt idx="234">
                  <c:v>3.4890182654738894E-2</c:v>
                </c:pt>
                <c:pt idx="235">
                  <c:v>3.5279182984180757E-2</c:v>
                </c:pt>
                <c:pt idx="236">
                  <c:v>3.5279182984180757E-2</c:v>
                </c:pt>
                <c:pt idx="237">
                  <c:v>3.5279182984180757E-2</c:v>
                </c:pt>
                <c:pt idx="238">
                  <c:v>3.566818331362262E-2</c:v>
                </c:pt>
                <c:pt idx="239">
                  <c:v>3.566818331362262E-2</c:v>
                </c:pt>
                <c:pt idx="240">
                  <c:v>3.566818331362262E-2</c:v>
                </c:pt>
                <c:pt idx="241">
                  <c:v>3.566818331362262E-2</c:v>
                </c:pt>
                <c:pt idx="242">
                  <c:v>3.566818331362262E-2</c:v>
                </c:pt>
                <c:pt idx="243">
                  <c:v>3.6057183643064483E-2</c:v>
                </c:pt>
                <c:pt idx="244">
                  <c:v>3.6057183643064483E-2</c:v>
                </c:pt>
                <c:pt idx="245">
                  <c:v>3.6057183643064483E-2</c:v>
                </c:pt>
                <c:pt idx="246">
                  <c:v>3.6057183643064483E-2</c:v>
                </c:pt>
                <c:pt idx="247">
                  <c:v>3.6057183643064483E-2</c:v>
                </c:pt>
                <c:pt idx="248">
                  <c:v>3.6057183643064483E-2</c:v>
                </c:pt>
                <c:pt idx="249">
                  <c:v>3.6057183643064483E-2</c:v>
                </c:pt>
                <c:pt idx="250">
                  <c:v>3.6057183643064483E-2</c:v>
                </c:pt>
                <c:pt idx="251">
                  <c:v>3.6057183643064483E-2</c:v>
                </c:pt>
                <c:pt idx="252">
                  <c:v>3.6446183972506346E-2</c:v>
                </c:pt>
                <c:pt idx="253">
                  <c:v>3.6835184301948209E-2</c:v>
                </c:pt>
                <c:pt idx="254">
                  <c:v>3.7224184631390073E-2</c:v>
                </c:pt>
                <c:pt idx="255">
                  <c:v>3.7224184631390073E-2</c:v>
                </c:pt>
                <c:pt idx="256">
                  <c:v>3.7613184960831936E-2</c:v>
                </c:pt>
                <c:pt idx="257">
                  <c:v>3.7613184960831936E-2</c:v>
                </c:pt>
                <c:pt idx="258">
                  <c:v>3.8002185290273799E-2</c:v>
                </c:pt>
                <c:pt idx="259">
                  <c:v>3.8002185290273799E-2</c:v>
                </c:pt>
                <c:pt idx="260">
                  <c:v>3.8002185290273799E-2</c:v>
                </c:pt>
                <c:pt idx="261">
                  <c:v>3.8391185619715662E-2</c:v>
                </c:pt>
                <c:pt idx="262">
                  <c:v>3.8391185619715662E-2</c:v>
                </c:pt>
                <c:pt idx="263">
                  <c:v>3.8780185949157525E-2</c:v>
                </c:pt>
                <c:pt idx="264">
                  <c:v>3.8780185949157525E-2</c:v>
                </c:pt>
                <c:pt idx="265">
                  <c:v>3.8780185949157525E-2</c:v>
                </c:pt>
                <c:pt idx="266">
                  <c:v>3.8780185949157525E-2</c:v>
                </c:pt>
                <c:pt idx="267">
                  <c:v>3.8780185949157525E-2</c:v>
                </c:pt>
                <c:pt idx="268">
                  <c:v>3.8780185949157525E-2</c:v>
                </c:pt>
                <c:pt idx="269">
                  <c:v>3.9169186278599388E-2</c:v>
                </c:pt>
                <c:pt idx="270">
                  <c:v>3.9558186608041251E-2</c:v>
                </c:pt>
                <c:pt idx="271">
                  <c:v>3.9558186608041251E-2</c:v>
                </c:pt>
                <c:pt idx="272">
                  <c:v>3.9558186608041251E-2</c:v>
                </c:pt>
                <c:pt idx="273">
                  <c:v>3.9558186608041251E-2</c:v>
                </c:pt>
                <c:pt idx="274">
                  <c:v>3.9947186937483115E-2</c:v>
                </c:pt>
                <c:pt idx="275">
                  <c:v>3.9947186937483115E-2</c:v>
                </c:pt>
                <c:pt idx="276">
                  <c:v>3.9947186937483115E-2</c:v>
                </c:pt>
                <c:pt idx="277">
                  <c:v>3.9947186937483115E-2</c:v>
                </c:pt>
                <c:pt idx="278">
                  <c:v>3.9947186937483115E-2</c:v>
                </c:pt>
                <c:pt idx="279">
                  <c:v>3.9947186937483115E-2</c:v>
                </c:pt>
                <c:pt idx="280">
                  <c:v>3.9947186937483115E-2</c:v>
                </c:pt>
                <c:pt idx="281">
                  <c:v>3.9947186937483115E-2</c:v>
                </c:pt>
                <c:pt idx="282">
                  <c:v>3.9947186937483115E-2</c:v>
                </c:pt>
                <c:pt idx="283">
                  <c:v>4.0336187266924978E-2</c:v>
                </c:pt>
                <c:pt idx="284">
                  <c:v>4.0725187596366841E-2</c:v>
                </c:pt>
                <c:pt idx="285">
                  <c:v>4.0725187596366841E-2</c:v>
                </c:pt>
                <c:pt idx="286">
                  <c:v>4.0725187596366841E-2</c:v>
                </c:pt>
                <c:pt idx="287">
                  <c:v>4.0725187596366841E-2</c:v>
                </c:pt>
                <c:pt idx="288">
                  <c:v>4.0725187596366841E-2</c:v>
                </c:pt>
                <c:pt idx="289">
                  <c:v>4.0725187596366841E-2</c:v>
                </c:pt>
                <c:pt idx="290">
                  <c:v>4.0725187596366841E-2</c:v>
                </c:pt>
                <c:pt idx="291">
                  <c:v>4.0725187596366841E-2</c:v>
                </c:pt>
                <c:pt idx="292">
                  <c:v>4.0725187596366841E-2</c:v>
                </c:pt>
                <c:pt idx="293">
                  <c:v>4.0725187596366841E-2</c:v>
                </c:pt>
                <c:pt idx="294">
                  <c:v>4.0725187596366841E-2</c:v>
                </c:pt>
                <c:pt idx="295">
                  <c:v>4.0725187596366841E-2</c:v>
                </c:pt>
                <c:pt idx="296">
                  <c:v>4.0725187596366841E-2</c:v>
                </c:pt>
                <c:pt idx="297">
                  <c:v>4.1114187925808704E-2</c:v>
                </c:pt>
                <c:pt idx="298">
                  <c:v>4.1114187925808704E-2</c:v>
                </c:pt>
                <c:pt idx="299">
                  <c:v>4.1503188255250567E-2</c:v>
                </c:pt>
                <c:pt idx="300">
                  <c:v>4.1503188255250567E-2</c:v>
                </c:pt>
                <c:pt idx="301">
                  <c:v>4.1503188255250567E-2</c:v>
                </c:pt>
                <c:pt idx="302">
                  <c:v>4.1503188255250567E-2</c:v>
                </c:pt>
                <c:pt idx="303">
                  <c:v>4.1503188255250567E-2</c:v>
                </c:pt>
                <c:pt idx="304">
                  <c:v>4.1503188255250567E-2</c:v>
                </c:pt>
                <c:pt idx="305">
                  <c:v>4.1503188255250567E-2</c:v>
                </c:pt>
                <c:pt idx="306">
                  <c:v>4.1503188255250567E-2</c:v>
                </c:pt>
                <c:pt idx="307">
                  <c:v>4.1503188255250567E-2</c:v>
                </c:pt>
                <c:pt idx="308">
                  <c:v>4.1503188255250567E-2</c:v>
                </c:pt>
                <c:pt idx="309">
                  <c:v>4.1503188255250567E-2</c:v>
                </c:pt>
                <c:pt idx="310">
                  <c:v>4.1503188255250567E-2</c:v>
                </c:pt>
                <c:pt idx="311">
                  <c:v>4.1503188255250567E-2</c:v>
                </c:pt>
                <c:pt idx="312">
                  <c:v>4.1503188255250567E-2</c:v>
                </c:pt>
                <c:pt idx="313">
                  <c:v>4.1503188255250567E-2</c:v>
                </c:pt>
                <c:pt idx="314">
                  <c:v>4.1503188255250567E-2</c:v>
                </c:pt>
                <c:pt idx="315">
                  <c:v>4.1503188255250567E-2</c:v>
                </c:pt>
                <c:pt idx="316">
                  <c:v>4.189218858469243E-2</c:v>
                </c:pt>
                <c:pt idx="317">
                  <c:v>4.189218858469243E-2</c:v>
                </c:pt>
                <c:pt idx="318">
                  <c:v>4.2281188914134293E-2</c:v>
                </c:pt>
                <c:pt idx="319">
                  <c:v>4.2670189243576157E-2</c:v>
                </c:pt>
                <c:pt idx="320">
                  <c:v>4.305918957301802E-2</c:v>
                </c:pt>
                <c:pt idx="321">
                  <c:v>4.305918957301802E-2</c:v>
                </c:pt>
                <c:pt idx="322">
                  <c:v>4.305918957301802E-2</c:v>
                </c:pt>
                <c:pt idx="323">
                  <c:v>4.305918957301802E-2</c:v>
                </c:pt>
                <c:pt idx="324">
                  <c:v>4.305918957301802E-2</c:v>
                </c:pt>
                <c:pt idx="325">
                  <c:v>4.305918957301802E-2</c:v>
                </c:pt>
                <c:pt idx="326">
                  <c:v>4.305918957301802E-2</c:v>
                </c:pt>
                <c:pt idx="327">
                  <c:v>4.305918957301802E-2</c:v>
                </c:pt>
                <c:pt idx="328">
                  <c:v>4.305918957301802E-2</c:v>
                </c:pt>
                <c:pt idx="329">
                  <c:v>4.305918957301802E-2</c:v>
                </c:pt>
                <c:pt idx="330">
                  <c:v>4.305918957301802E-2</c:v>
                </c:pt>
                <c:pt idx="331">
                  <c:v>4.3837190231901746E-2</c:v>
                </c:pt>
                <c:pt idx="332">
                  <c:v>4.3837190231901746E-2</c:v>
                </c:pt>
                <c:pt idx="333">
                  <c:v>4.3837190231901746E-2</c:v>
                </c:pt>
                <c:pt idx="334">
                  <c:v>4.3837190231901746E-2</c:v>
                </c:pt>
                <c:pt idx="335">
                  <c:v>4.3837190231901746E-2</c:v>
                </c:pt>
                <c:pt idx="336">
                  <c:v>4.3837190231901746E-2</c:v>
                </c:pt>
                <c:pt idx="337">
                  <c:v>4.3837190231901746E-2</c:v>
                </c:pt>
                <c:pt idx="338">
                  <c:v>4.3837190231901746E-2</c:v>
                </c:pt>
                <c:pt idx="339">
                  <c:v>4.4226190561343609E-2</c:v>
                </c:pt>
                <c:pt idx="340">
                  <c:v>4.4226190561343609E-2</c:v>
                </c:pt>
                <c:pt idx="341">
                  <c:v>4.4226190561343609E-2</c:v>
                </c:pt>
                <c:pt idx="342">
                  <c:v>4.4226190561343609E-2</c:v>
                </c:pt>
                <c:pt idx="343">
                  <c:v>4.4615190890785472E-2</c:v>
                </c:pt>
                <c:pt idx="344">
                  <c:v>4.4615190890785472E-2</c:v>
                </c:pt>
                <c:pt idx="345">
                  <c:v>4.4615190890785472E-2</c:v>
                </c:pt>
                <c:pt idx="346">
                  <c:v>4.4615190890785472E-2</c:v>
                </c:pt>
                <c:pt idx="347">
                  <c:v>4.4615190890785472E-2</c:v>
                </c:pt>
                <c:pt idx="348">
                  <c:v>4.4615190890785472E-2</c:v>
                </c:pt>
                <c:pt idx="349">
                  <c:v>4.4615190890785472E-2</c:v>
                </c:pt>
                <c:pt idx="350">
                  <c:v>4.4615190890785472E-2</c:v>
                </c:pt>
                <c:pt idx="351">
                  <c:v>4.4615190890785472E-2</c:v>
                </c:pt>
                <c:pt idx="352">
                  <c:v>4.4615190890785472E-2</c:v>
                </c:pt>
                <c:pt idx="353">
                  <c:v>4.4615190890785472E-2</c:v>
                </c:pt>
                <c:pt idx="354">
                  <c:v>4.4615190890785472E-2</c:v>
                </c:pt>
                <c:pt idx="355">
                  <c:v>4.4615190890785472E-2</c:v>
                </c:pt>
                <c:pt idx="356">
                  <c:v>4.4615190890785472E-2</c:v>
                </c:pt>
                <c:pt idx="357">
                  <c:v>4.4615190890785472E-2</c:v>
                </c:pt>
                <c:pt idx="358">
                  <c:v>4.5004349737068995E-2</c:v>
                </c:pt>
                <c:pt idx="359">
                  <c:v>4.5004349737068995E-2</c:v>
                </c:pt>
                <c:pt idx="360">
                  <c:v>4.5004349737068995E-2</c:v>
                </c:pt>
                <c:pt idx="361">
                  <c:v>4.5004349737068995E-2</c:v>
                </c:pt>
                <c:pt idx="362">
                  <c:v>4.5004349737068995E-2</c:v>
                </c:pt>
                <c:pt idx="363">
                  <c:v>4.5004349737068995E-2</c:v>
                </c:pt>
                <c:pt idx="364">
                  <c:v>4.5004349737068995E-2</c:v>
                </c:pt>
                <c:pt idx="365">
                  <c:v>4.5782667429636048E-2</c:v>
                </c:pt>
                <c:pt idx="366">
                  <c:v>4.5782667429636048E-2</c:v>
                </c:pt>
                <c:pt idx="367">
                  <c:v>4.5782667429636048E-2</c:v>
                </c:pt>
                <c:pt idx="368">
                  <c:v>4.5782667429636048E-2</c:v>
                </c:pt>
                <c:pt idx="369">
                  <c:v>4.5782667429636048E-2</c:v>
                </c:pt>
                <c:pt idx="370">
                  <c:v>4.5782667429636048E-2</c:v>
                </c:pt>
                <c:pt idx="371">
                  <c:v>4.5782667429636048E-2</c:v>
                </c:pt>
                <c:pt idx="372">
                  <c:v>4.5782667429636048E-2</c:v>
                </c:pt>
                <c:pt idx="373">
                  <c:v>4.5782667429636048E-2</c:v>
                </c:pt>
                <c:pt idx="374">
                  <c:v>4.5782667429636048E-2</c:v>
                </c:pt>
                <c:pt idx="375">
                  <c:v>4.5782667429636048E-2</c:v>
                </c:pt>
                <c:pt idx="376">
                  <c:v>4.5782667429636048E-2</c:v>
                </c:pt>
                <c:pt idx="377">
                  <c:v>4.5782667429636048E-2</c:v>
                </c:pt>
                <c:pt idx="378">
                  <c:v>4.5782667429636048E-2</c:v>
                </c:pt>
                <c:pt idx="379">
                  <c:v>4.5782667429636048E-2</c:v>
                </c:pt>
                <c:pt idx="380">
                  <c:v>4.6172144151267705E-2</c:v>
                </c:pt>
                <c:pt idx="381">
                  <c:v>4.6172144151267705E-2</c:v>
                </c:pt>
                <c:pt idx="382">
                  <c:v>4.6172144151267705E-2</c:v>
                </c:pt>
                <c:pt idx="383">
                  <c:v>4.6561780102957265E-2</c:v>
                </c:pt>
                <c:pt idx="384">
                  <c:v>4.6561780102957265E-2</c:v>
                </c:pt>
                <c:pt idx="385">
                  <c:v>4.6561780102957265E-2</c:v>
                </c:pt>
                <c:pt idx="386">
                  <c:v>4.6561780102957265E-2</c:v>
                </c:pt>
                <c:pt idx="387">
                  <c:v>4.6561780102957265E-2</c:v>
                </c:pt>
                <c:pt idx="388">
                  <c:v>4.6561780102957265E-2</c:v>
                </c:pt>
                <c:pt idx="389">
                  <c:v>4.6561780102957265E-2</c:v>
                </c:pt>
                <c:pt idx="390">
                  <c:v>4.6561780102957265E-2</c:v>
                </c:pt>
                <c:pt idx="391">
                  <c:v>4.6561780102957265E-2</c:v>
                </c:pt>
                <c:pt idx="392">
                  <c:v>4.6561780102957265E-2</c:v>
                </c:pt>
                <c:pt idx="393">
                  <c:v>4.6561780102957265E-2</c:v>
                </c:pt>
                <c:pt idx="394">
                  <c:v>4.6561780102957265E-2</c:v>
                </c:pt>
                <c:pt idx="395">
                  <c:v>4.6561780102957265E-2</c:v>
                </c:pt>
                <c:pt idx="396">
                  <c:v>4.6561780102957265E-2</c:v>
                </c:pt>
                <c:pt idx="397">
                  <c:v>4.6561780102957265E-2</c:v>
                </c:pt>
                <c:pt idx="398">
                  <c:v>4.6561780102957265E-2</c:v>
                </c:pt>
                <c:pt idx="399">
                  <c:v>4.6561780102957265E-2</c:v>
                </c:pt>
                <c:pt idx="400">
                  <c:v>4.6561780102957265E-2</c:v>
                </c:pt>
                <c:pt idx="401">
                  <c:v>4.6561780102957265E-2</c:v>
                </c:pt>
                <c:pt idx="402">
                  <c:v>4.6561780102957265E-2</c:v>
                </c:pt>
                <c:pt idx="403">
                  <c:v>4.6561780102957265E-2</c:v>
                </c:pt>
                <c:pt idx="404">
                  <c:v>4.6951735232202176E-2</c:v>
                </c:pt>
                <c:pt idx="405">
                  <c:v>4.6951735232202176E-2</c:v>
                </c:pt>
                <c:pt idx="406">
                  <c:v>4.6951735232202176E-2</c:v>
                </c:pt>
                <c:pt idx="407">
                  <c:v>4.6951735232202176E-2</c:v>
                </c:pt>
                <c:pt idx="408">
                  <c:v>4.6951735232202176E-2</c:v>
                </c:pt>
                <c:pt idx="409">
                  <c:v>4.6951735232202176E-2</c:v>
                </c:pt>
                <c:pt idx="410">
                  <c:v>4.734185024464891E-2</c:v>
                </c:pt>
                <c:pt idx="411">
                  <c:v>4.734185024464891E-2</c:v>
                </c:pt>
                <c:pt idx="412">
                  <c:v>4.7731965257095645E-2</c:v>
                </c:pt>
                <c:pt idx="413">
                  <c:v>4.7731965257095645E-2</c:v>
                </c:pt>
                <c:pt idx="414">
                  <c:v>4.7731965257095645E-2</c:v>
                </c:pt>
                <c:pt idx="415">
                  <c:v>4.7731965257095645E-2</c:v>
                </c:pt>
                <c:pt idx="416">
                  <c:v>4.8122080269542379E-2</c:v>
                </c:pt>
                <c:pt idx="417">
                  <c:v>4.8122080269542379E-2</c:v>
                </c:pt>
                <c:pt idx="418">
                  <c:v>4.8122080269542379E-2</c:v>
                </c:pt>
                <c:pt idx="419">
                  <c:v>4.8122080269542379E-2</c:v>
                </c:pt>
                <c:pt idx="420">
                  <c:v>4.8122080269542379E-2</c:v>
                </c:pt>
                <c:pt idx="421">
                  <c:v>4.8122080269542379E-2</c:v>
                </c:pt>
                <c:pt idx="422">
                  <c:v>4.8122080269542379E-2</c:v>
                </c:pt>
                <c:pt idx="423">
                  <c:v>4.8122080269542379E-2</c:v>
                </c:pt>
                <c:pt idx="424">
                  <c:v>4.8122080269542379E-2</c:v>
                </c:pt>
                <c:pt idx="425">
                  <c:v>4.8122080269542379E-2</c:v>
                </c:pt>
                <c:pt idx="426">
                  <c:v>4.8512515836641901E-2</c:v>
                </c:pt>
                <c:pt idx="427">
                  <c:v>4.8512515836641901E-2</c:v>
                </c:pt>
                <c:pt idx="428">
                  <c:v>4.8512515836641901E-2</c:v>
                </c:pt>
                <c:pt idx="429">
                  <c:v>4.8512515836641901E-2</c:v>
                </c:pt>
                <c:pt idx="430">
                  <c:v>4.8512515836641901E-2</c:v>
                </c:pt>
                <c:pt idx="431">
                  <c:v>4.8512515836641901E-2</c:v>
                </c:pt>
                <c:pt idx="432">
                  <c:v>4.8512515836641901E-2</c:v>
                </c:pt>
                <c:pt idx="433">
                  <c:v>4.8512515836641901E-2</c:v>
                </c:pt>
                <c:pt idx="434">
                  <c:v>4.8902951403741422E-2</c:v>
                </c:pt>
                <c:pt idx="435">
                  <c:v>4.8902951403741422E-2</c:v>
                </c:pt>
                <c:pt idx="436">
                  <c:v>4.8902951403741422E-2</c:v>
                </c:pt>
                <c:pt idx="437">
                  <c:v>4.8902951403741422E-2</c:v>
                </c:pt>
                <c:pt idx="438">
                  <c:v>4.9293547643913825E-2</c:v>
                </c:pt>
                <c:pt idx="439">
                  <c:v>4.9293547643913825E-2</c:v>
                </c:pt>
                <c:pt idx="440">
                  <c:v>4.9293547643913825E-2</c:v>
                </c:pt>
                <c:pt idx="441">
                  <c:v>4.9684143884086228E-2</c:v>
                </c:pt>
                <c:pt idx="442">
                  <c:v>4.9684143884086228E-2</c:v>
                </c:pt>
                <c:pt idx="443">
                  <c:v>5.0074740124258631E-2</c:v>
                </c:pt>
                <c:pt idx="444">
                  <c:v>5.0465336364431033E-2</c:v>
                </c:pt>
                <c:pt idx="445">
                  <c:v>5.0465336364431033E-2</c:v>
                </c:pt>
                <c:pt idx="446">
                  <c:v>5.0465336364431033E-2</c:v>
                </c:pt>
                <c:pt idx="447">
                  <c:v>5.0465336364431033E-2</c:v>
                </c:pt>
                <c:pt idx="448">
                  <c:v>5.1246528844775839E-2</c:v>
                </c:pt>
                <c:pt idx="449">
                  <c:v>5.1246528844775839E-2</c:v>
                </c:pt>
                <c:pt idx="450">
                  <c:v>5.1637125084948242E-2</c:v>
                </c:pt>
                <c:pt idx="451">
                  <c:v>5.1637125084948242E-2</c:v>
                </c:pt>
                <c:pt idx="452">
                  <c:v>5.1637125084948242E-2</c:v>
                </c:pt>
                <c:pt idx="453">
                  <c:v>5.1637125084948242E-2</c:v>
                </c:pt>
                <c:pt idx="454">
                  <c:v>5.1637125084948242E-2</c:v>
                </c:pt>
                <c:pt idx="455">
                  <c:v>5.1637125084948242E-2</c:v>
                </c:pt>
                <c:pt idx="456">
                  <c:v>5.202788259524458E-2</c:v>
                </c:pt>
                <c:pt idx="457">
                  <c:v>5.202788259524458E-2</c:v>
                </c:pt>
                <c:pt idx="458">
                  <c:v>5.2418640105540919E-2</c:v>
                </c:pt>
                <c:pt idx="459">
                  <c:v>5.2418640105540919E-2</c:v>
                </c:pt>
                <c:pt idx="460">
                  <c:v>5.2809397615837257E-2</c:v>
                </c:pt>
                <c:pt idx="461">
                  <c:v>5.2809397615837257E-2</c:v>
                </c:pt>
                <c:pt idx="462">
                  <c:v>5.2809397615837257E-2</c:v>
                </c:pt>
                <c:pt idx="463">
                  <c:v>5.3200316796597105E-2</c:v>
                </c:pt>
                <c:pt idx="464">
                  <c:v>5.3591235977356953E-2</c:v>
                </c:pt>
                <c:pt idx="465">
                  <c:v>5.3591235977356953E-2</c:v>
                </c:pt>
                <c:pt idx="466">
                  <c:v>5.3591235977356953E-2</c:v>
                </c:pt>
                <c:pt idx="467">
                  <c:v>5.3591235977356953E-2</c:v>
                </c:pt>
                <c:pt idx="468">
                  <c:v>5.3591235977356953E-2</c:v>
                </c:pt>
                <c:pt idx="469">
                  <c:v>5.3982155158116801E-2</c:v>
                </c:pt>
                <c:pt idx="470">
                  <c:v>5.4373074338876649E-2</c:v>
                </c:pt>
                <c:pt idx="471">
                  <c:v>5.4373074338876649E-2</c:v>
                </c:pt>
                <c:pt idx="472">
                  <c:v>5.4764155592265336E-2</c:v>
                </c:pt>
                <c:pt idx="473">
                  <c:v>5.4764155592265336E-2</c:v>
                </c:pt>
                <c:pt idx="474">
                  <c:v>5.4764155592265336E-2</c:v>
                </c:pt>
                <c:pt idx="475">
                  <c:v>5.4764155592265336E-2</c:v>
                </c:pt>
                <c:pt idx="476">
                  <c:v>5.4764155592265336E-2</c:v>
                </c:pt>
                <c:pt idx="477">
                  <c:v>5.4764155592265336E-2</c:v>
                </c:pt>
                <c:pt idx="478">
                  <c:v>5.5546967466005577E-2</c:v>
                </c:pt>
                <c:pt idx="479">
                  <c:v>5.5546967466005577E-2</c:v>
                </c:pt>
                <c:pt idx="480">
                  <c:v>5.5546967466005577E-2</c:v>
                </c:pt>
                <c:pt idx="481">
                  <c:v>5.6329779339745818E-2</c:v>
                </c:pt>
                <c:pt idx="482">
                  <c:v>5.6329779339745818E-2</c:v>
                </c:pt>
                <c:pt idx="483">
                  <c:v>5.6329779339745818E-2</c:v>
                </c:pt>
                <c:pt idx="484">
                  <c:v>5.6329779339745818E-2</c:v>
                </c:pt>
                <c:pt idx="485">
                  <c:v>5.6329779339745818E-2</c:v>
                </c:pt>
                <c:pt idx="486">
                  <c:v>5.6329779339745818E-2</c:v>
                </c:pt>
                <c:pt idx="487">
                  <c:v>5.6329779339745818E-2</c:v>
                </c:pt>
                <c:pt idx="488">
                  <c:v>5.6329779339745818E-2</c:v>
                </c:pt>
                <c:pt idx="489">
                  <c:v>5.6329779339745818E-2</c:v>
                </c:pt>
                <c:pt idx="490">
                  <c:v>5.6329779339745818E-2</c:v>
                </c:pt>
                <c:pt idx="491">
                  <c:v>5.6329779339745818E-2</c:v>
                </c:pt>
                <c:pt idx="492">
                  <c:v>5.6329779339745818E-2</c:v>
                </c:pt>
                <c:pt idx="493">
                  <c:v>5.6721674126661986E-2</c:v>
                </c:pt>
                <c:pt idx="494">
                  <c:v>5.7113568913578154E-2</c:v>
                </c:pt>
                <c:pt idx="495">
                  <c:v>5.7113568913578154E-2</c:v>
                </c:pt>
                <c:pt idx="496">
                  <c:v>5.7113568913578154E-2</c:v>
                </c:pt>
                <c:pt idx="497">
                  <c:v>5.7113568913578154E-2</c:v>
                </c:pt>
                <c:pt idx="498">
                  <c:v>5.7506117948886507E-2</c:v>
                </c:pt>
                <c:pt idx="499">
                  <c:v>5.7506117948886507E-2</c:v>
                </c:pt>
                <c:pt idx="500">
                  <c:v>5.7506117948886507E-2</c:v>
                </c:pt>
                <c:pt idx="501">
                  <c:v>5.7506117948886507E-2</c:v>
                </c:pt>
                <c:pt idx="502">
                  <c:v>5.789932369525351E-2</c:v>
                </c:pt>
                <c:pt idx="503">
                  <c:v>5.789932369525351E-2</c:v>
                </c:pt>
                <c:pt idx="504">
                  <c:v>5.789932369525351E-2</c:v>
                </c:pt>
                <c:pt idx="505">
                  <c:v>5.789932369525351E-2</c:v>
                </c:pt>
                <c:pt idx="506">
                  <c:v>5.8293519053398281E-2</c:v>
                </c:pt>
                <c:pt idx="507">
                  <c:v>5.8687879900778207E-2</c:v>
                </c:pt>
                <c:pt idx="508">
                  <c:v>5.8687879900778207E-2</c:v>
                </c:pt>
                <c:pt idx="509">
                  <c:v>5.8687879900778207E-2</c:v>
                </c:pt>
                <c:pt idx="510">
                  <c:v>5.8687879900778207E-2</c:v>
                </c:pt>
                <c:pt idx="511">
                  <c:v>5.8687879900778207E-2</c:v>
                </c:pt>
                <c:pt idx="512">
                  <c:v>5.9083737058287317E-2</c:v>
                </c:pt>
                <c:pt idx="513">
                  <c:v>5.9083737058287317E-2</c:v>
                </c:pt>
                <c:pt idx="514">
                  <c:v>5.9083737058287317E-2</c:v>
                </c:pt>
                <c:pt idx="515">
                  <c:v>5.9480766381660458E-2</c:v>
                </c:pt>
                <c:pt idx="516">
                  <c:v>5.9480766381660458E-2</c:v>
                </c:pt>
                <c:pt idx="517">
                  <c:v>5.9480766381660458E-2</c:v>
                </c:pt>
                <c:pt idx="518">
                  <c:v>5.9878975333753297E-2</c:v>
                </c:pt>
                <c:pt idx="519">
                  <c:v>6.0277353448527568E-2</c:v>
                </c:pt>
                <c:pt idx="520">
                  <c:v>6.0676409942381916E-2</c:v>
                </c:pt>
                <c:pt idx="521">
                  <c:v>6.1075466436236264E-2</c:v>
                </c:pt>
                <c:pt idx="522">
                  <c:v>6.1075466436236264E-2</c:v>
                </c:pt>
                <c:pt idx="523">
                  <c:v>6.1075466436236264E-2</c:v>
                </c:pt>
                <c:pt idx="524">
                  <c:v>6.1075466436236264E-2</c:v>
                </c:pt>
                <c:pt idx="525">
                  <c:v>6.1075466436236264E-2</c:v>
                </c:pt>
                <c:pt idx="526">
                  <c:v>6.1075466436236264E-2</c:v>
                </c:pt>
                <c:pt idx="527">
                  <c:v>6.1075466436236264E-2</c:v>
                </c:pt>
                <c:pt idx="528">
                  <c:v>6.1075466436236264E-2</c:v>
                </c:pt>
                <c:pt idx="529">
                  <c:v>6.1476059075704248E-2</c:v>
                </c:pt>
                <c:pt idx="530">
                  <c:v>6.227758732779045E-2</c:v>
                </c:pt>
                <c:pt idx="531">
                  <c:v>6.227758732779045E-2</c:v>
                </c:pt>
                <c:pt idx="532">
                  <c:v>6.227758732779045E-2</c:v>
                </c:pt>
                <c:pt idx="533">
                  <c:v>6.227758732779045E-2</c:v>
                </c:pt>
                <c:pt idx="534">
                  <c:v>6.227758732779045E-2</c:v>
                </c:pt>
                <c:pt idx="535">
                  <c:v>6.2679902798837589E-2</c:v>
                </c:pt>
                <c:pt idx="536">
                  <c:v>6.2679902798837589E-2</c:v>
                </c:pt>
                <c:pt idx="537">
                  <c:v>6.3082564794838258E-2</c:v>
                </c:pt>
                <c:pt idx="538">
                  <c:v>6.3082564794838258E-2</c:v>
                </c:pt>
                <c:pt idx="539">
                  <c:v>6.3082564794838258E-2</c:v>
                </c:pt>
                <c:pt idx="540">
                  <c:v>6.3082564794838258E-2</c:v>
                </c:pt>
                <c:pt idx="541">
                  <c:v>6.348627040724325E-2</c:v>
                </c:pt>
                <c:pt idx="542">
                  <c:v>6.348627040724325E-2</c:v>
                </c:pt>
                <c:pt idx="543">
                  <c:v>6.348627040724325E-2</c:v>
                </c:pt>
                <c:pt idx="544">
                  <c:v>6.348627040724325E-2</c:v>
                </c:pt>
                <c:pt idx="545">
                  <c:v>6.348627040724325E-2</c:v>
                </c:pt>
                <c:pt idx="546">
                  <c:v>6.348627040724325E-2</c:v>
                </c:pt>
                <c:pt idx="547">
                  <c:v>6.348627040724325E-2</c:v>
                </c:pt>
                <c:pt idx="548">
                  <c:v>6.348627040724325E-2</c:v>
                </c:pt>
                <c:pt idx="549">
                  <c:v>6.3895099635735655E-2</c:v>
                </c:pt>
                <c:pt idx="550">
                  <c:v>6.3895099635735655E-2</c:v>
                </c:pt>
                <c:pt idx="551">
                  <c:v>6.3895099635735655E-2</c:v>
                </c:pt>
                <c:pt idx="552">
                  <c:v>6.3895099635735655E-2</c:v>
                </c:pt>
                <c:pt idx="553">
                  <c:v>6.3895099635735655E-2</c:v>
                </c:pt>
                <c:pt idx="554">
                  <c:v>6.3895099635735655E-2</c:v>
                </c:pt>
                <c:pt idx="555">
                  <c:v>6.3895099635735655E-2</c:v>
                </c:pt>
                <c:pt idx="556">
                  <c:v>6.3895099635735655E-2</c:v>
                </c:pt>
                <c:pt idx="557">
                  <c:v>6.3895099635735655E-2</c:v>
                </c:pt>
                <c:pt idx="558">
                  <c:v>6.3895099635735655E-2</c:v>
                </c:pt>
                <c:pt idx="559">
                  <c:v>6.3895099635735655E-2</c:v>
                </c:pt>
                <c:pt idx="560">
                  <c:v>6.3895099635735655E-2</c:v>
                </c:pt>
                <c:pt idx="561">
                  <c:v>6.3895099635735655E-2</c:v>
                </c:pt>
                <c:pt idx="562">
                  <c:v>6.3895099635735655E-2</c:v>
                </c:pt>
                <c:pt idx="563">
                  <c:v>6.3895099635735655E-2</c:v>
                </c:pt>
                <c:pt idx="564">
                  <c:v>6.3895099635735655E-2</c:v>
                </c:pt>
                <c:pt idx="565">
                  <c:v>6.3895099635735655E-2</c:v>
                </c:pt>
                <c:pt idx="566">
                  <c:v>6.431345355951551E-2</c:v>
                </c:pt>
                <c:pt idx="567">
                  <c:v>6.431345355951551E-2</c:v>
                </c:pt>
                <c:pt idx="568">
                  <c:v>6.431345355951551E-2</c:v>
                </c:pt>
                <c:pt idx="569">
                  <c:v>6.473274760447241E-2</c:v>
                </c:pt>
                <c:pt idx="570">
                  <c:v>6.473274760447241E-2</c:v>
                </c:pt>
                <c:pt idx="571">
                  <c:v>6.473274760447241E-2</c:v>
                </c:pt>
                <c:pt idx="572">
                  <c:v>6.473274760447241E-2</c:v>
                </c:pt>
                <c:pt idx="573">
                  <c:v>6.5152797134194987E-2</c:v>
                </c:pt>
                <c:pt idx="574">
                  <c:v>6.5573036046031957E-2</c:v>
                </c:pt>
                <c:pt idx="575">
                  <c:v>6.5573036046031957E-2</c:v>
                </c:pt>
                <c:pt idx="576">
                  <c:v>6.5573036046031957E-2</c:v>
                </c:pt>
                <c:pt idx="577">
                  <c:v>6.5994224864993331E-2</c:v>
                </c:pt>
                <c:pt idx="578">
                  <c:v>6.5994224864993331E-2</c:v>
                </c:pt>
                <c:pt idx="579">
                  <c:v>6.5994224864993331E-2</c:v>
                </c:pt>
                <c:pt idx="580">
                  <c:v>6.5994224864993331E-2</c:v>
                </c:pt>
                <c:pt idx="581">
                  <c:v>6.5994224864993331E-2</c:v>
                </c:pt>
                <c:pt idx="582">
                  <c:v>6.5994224864993331E-2</c:v>
                </c:pt>
                <c:pt idx="583">
                  <c:v>6.5994224864993331E-2</c:v>
                </c:pt>
                <c:pt idx="584">
                  <c:v>6.5994224864993331E-2</c:v>
                </c:pt>
                <c:pt idx="585">
                  <c:v>6.5994224864993331E-2</c:v>
                </c:pt>
                <c:pt idx="586">
                  <c:v>6.641829065676183E-2</c:v>
                </c:pt>
                <c:pt idx="587">
                  <c:v>6.6842936830544611E-2</c:v>
                </c:pt>
                <c:pt idx="588">
                  <c:v>6.6842936830544611E-2</c:v>
                </c:pt>
                <c:pt idx="589">
                  <c:v>6.6842936830544611E-2</c:v>
                </c:pt>
                <c:pt idx="590">
                  <c:v>6.6842936830544611E-2</c:v>
                </c:pt>
                <c:pt idx="591">
                  <c:v>6.6842936830544611E-2</c:v>
                </c:pt>
                <c:pt idx="592">
                  <c:v>6.6842936830544611E-2</c:v>
                </c:pt>
                <c:pt idx="593">
                  <c:v>6.7268165243139708E-2</c:v>
                </c:pt>
                <c:pt idx="594">
                  <c:v>6.7268165243139708E-2</c:v>
                </c:pt>
                <c:pt idx="595">
                  <c:v>6.7268165243139708E-2</c:v>
                </c:pt>
                <c:pt idx="596">
                  <c:v>6.7268165243139708E-2</c:v>
                </c:pt>
                <c:pt idx="597">
                  <c:v>6.7695150797935602E-2</c:v>
                </c:pt>
                <c:pt idx="598">
                  <c:v>6.7695150797935602E-2</c:v>
                </c:pt>
                <c:pt idx="599">
                  <c:v>6.7695150797935602E-2</c:v>
                </c:pt>
                <c:pt idx="600">
                  <c:v>6.7695150797935602E-2</c:v>
                </c:pt>
                <c:pt idx="601">
                  <c:v>6.8123513725488902E-2</c:v>
                </c:pt>
                <c:pt idx="602">
                  <c:v>6.8123513725488902E-2</c:v>
                </c:pt>
                <c:pt idx="603">
                  <c:v>6.8123513725488902E-2</c:v>
                </c:pt>
                <c:pt idx="604">
                  <c:v>6.8123513725488902E-2</c:v>
                </c:pt>
                <c:pt idx="605">
                  <c:v>6.8123513725488902E-2</c:v>
                </c:pt>
                <c:pt idx="606">
                  <c:v>6.8553065266462279E-2</c:v>
                </c:pt>
                <c:pt idx="607">
                  <c:v>6.8553065266462279E-2</c:v>
                </c:pt>
                <c:pt idx="608">
                  <c:v>6.8553065266462279E-2</c:v>
                </c:pt>
                <c:pt idx="609">
                  <c:v>6.8553065266462279E-2</c:v>
                </c:pt>
                <c:pt idx="610">
                  <c:v>6.8553065266462279E-2</c:v>
                </c:pt>
                <c:pt idx="611">
                  <c:v>6.8553065266462279E-2</c:v>
                </c:pt>
                <c:pt idx="612">
                  <c:v>6.8983213959716905E-2</c:v>
                </c:pt>
                <c:pt idx="613">
                  <c:v>6.8983213959716905E-2</c:v>
                </c:pt>
                <c:pt idx="614">
                  <c:v>6.8983213959716905E-2</c:v>
                </c:pt>
                <c:pt idx="615">
                  <c:v>6.8983213959716905E-2</c:v>
                </c:pt>
                <c:pt idx="616">
                  <c:v>6.8983213959716905E-2</c:v>
                </c:pt>
                <c:pt idx="617">
                  <c:v>6.8983213959716905E-2</c:v>
                </c:pt>
                <c:pt idx="618">
                  <c:v>6.8983213959716905E-2</c:v>
                </c:pt>
                <c:pt idx="619">
                  <c:v>6.8983213959716905E-2</c:v>
                </c:pt>
                <c:pt idx="620">
                  <c:v>6.8983213959716905E-2</c:v>
                </c:pt>
                <c:pt idx="621">
                  <c:v>6.8983213959716905E-2</c:v>
                </c:pt>
                <c:pt idx="622">
                  <c:v>6.8983213959716905E-2</c:v>
                </c:pt>
                <c:pt idx="623">
                  <c:v>6.94167797220301E-2</c:v>
                </c:pt>
                <c:pt idx="624">
                  <c:v>6.94167797220301E-2</c:v>
                </c:pt>
                <c:pt idx="625">
                  <c:v>6.94167797220301E-2</c:v>
                </c:pt>
                <c:pt idx="626">
                  <c:v>6.94167797220301E-2</c:v>
                </c:pt>
                <c:pt idx="627">
                  <c:v>6.94167797220301E-2</c:v>
                </c:pt>
                <c:pt idx="628">
                  <c:v>6.94167797220301E-2</c:v>
                </c:pt>
                <c:pt idx="629">
                  <c:v>6.9851361336644865E-2</c:v>
                </c:pt>
                <c:pt idx="630">
                  <c:v>7.0286350817627172E-2</c:v>
                </c:pt>
                <c:pt idx="631">
                  <c:v>7.0286350817627172E-2</c:v>
                </c:pt>
                <c:pt idx="632">
                  <c:v>7.0286350817627172E-2</c:v>
                </c:pt>
                <c:pt idx="633">
                  <c:v>7.0286350817627172E-2</c:v>
                </c:pt>
                <c:pt idx="634">
                  <c:v>7.0722158717200223E-2</c:v>
                </c:pt>
                <c:pt idx="635">
                  <c:v>7.0722158717200223E-2</c:v>
                </c:pt>
                <c:pt idx="636">
                  <c:v>7.0722158717200223E-2</c:v>
                </c:pt>
                <c:pt idx="637">
                  <c:v>7.1158377175322099E-2</c:v>
                </c:pt>
                <c:pt idx="638">
                  <c:v>7.1158377175322099E-2</c:v>
                </c:pt>
                <c:pt idx="639">
                  <c:v>7.1158377175322099E-2</c:v>
                </c:pt>
                <c:pt idx="640">
                  <c:v>7.1158377175322099E-2</c:v>
                </c:pt>
                <c:pt idx="641">
                  <c:v>7.1595419464337506E-2</c:v>
                </c:pt>
                <c:pt idx="642">
                  <c:v>7.1595419464337506E-2</c:v>
                </c:pt>
                <c:pt idx="643">
                  <c:v>7.1595419464337506E-2</c:v>
                </c:pt>
                <c:pt idx="644">
                  <c:v>7.1595419464337506E-2</c:v>
                </c:pt>
                <c:pt idx="645">
                  <c:v>7.1595419464337506E-2</c:v>
                </c:pt>
                <c:pt idx="646">
                  <c:v>7.1595419464337506E-2</c:v>
                </c:pt>
                <c:pt idx="647">
                  <c:v>7.1595419464337506E-2</c:v>
                </c:pt>
                <c:pt idx="648">
                  <c:v>7.1595419464337506E-2</c:v>
                </c:pt>
                <c:pt idx="649">
                  <c:v>7.203432768342935E-2</c:v>
                </c:pt>
                <c:pt idx="650">
                  <c:v>7.203432768342935E-2</c:v>
                </c:pt>
                <c:pt idx="651">
                  <c:v>7.203432768342935E-2</c:v>
                </c:pt>
                <c:pt idx="652">
                  <c:v>7.203432768342935E-2</c:v>
                </c:pt>
                <c:pt idx="653">
                  <c:v>7.203432768342935E-2</c:v>
                </c:pt>
                <c:pt idx="654">
                  <c:v>7.203432768342935E-2</c:v>
                </c:pt>
                <c:pt idx="655">
                  <c:v>7.203432768342935E-2</c:v>
                </c:pt>
                <c:pt idx="656">
                  <c:v>7.203432768342935E-2</c:v>
                </c:pt>
                <c:pt idx="657">
                  <c:v>7.203432768342935E-2</c:v>
                </c:pt>
                <c:pt idx="658">
                  <c:v>7.203432768342935E-2</c:v>
                </c:pt>
                <c:pt idx="659">
                  <c:v>7.2475328931701416E-2</c:v>
                </c:pt>
                <c:pt idx="660">
                  <c:v>7.2475328931701416E-2</c:v>
                </c:pt>
                <c:pt idx="661">
                  <c:v>7.2916540681762634E-2</c:v>
                </c:pt>
                <c:pt idx="662">
                  <c:v>7.2916540681762634E-2</c:v>
                </c:pt>
                <c:pt idx="663">
                  <c:v>7.2916540681762634E-2</c:v>
                </c:pt>
                <c:pt idx="664">
                  <c:v>7.2916540681762634E-2</c:v>
                </c:pt>
                <c:pt idx="665">
                  <c:v>7.2916540681762634E-2</c:v>
                </c:pt>
                <c:pt idx="666">
                  <c:v>7.3358808872411391E-2</c:v>
                </c:pt>
                <c:pt idx="667">
                  <c:v>7.3358808872411391E-2</c:v>
                </c:pt>
                <c:pt idx="668">
                  <c:v>7.3801289080409449E-2</c:v>
                </c:pt>
                <c:pt idx="669">
                  <c:v>7.3801289080409449E-2</c:v>
                </c:pt>
                <c:pt idx="670">
                  <c:v>7.3801289080409449E-2</c:v>
                </c:pt>
                <c:pt idx="671">
                  <c:v>7.3801289080409449E-2</c:v>
                </c:pt>
                <c:pt idx="672">
                  <c:v>7.3801289080409449E-2</c:v>
                </c:pt>
                <c:pt idx="673">
                  <c:v>7.3801289080409449E-2</c:v>
                </c:pt>
                <c:pt idx="674">
                  <c:v>7.3801289080409449E-2</c:v>
                </c:pt>
                <c:pt idx="675">
                  <c:v>7.3801289080409449E-2</c:v>
                </c:pt>
                <c:pt idx="676">
                  <c:v>7.3801289080409449E-2</c:v>
                </c:pt>
                <c:pt idx="677">
                  <c:v>7.3801289080409449E-2</c:v>
                </c:pt>
                <c:pt idx="678">
                  <c:v>7.3801289080409449E-2</c:v>
                </c:pt>
                <c:pt idx="679">
                  <c:v>7.3801289080409449E-2</c:v>
                </c:pt>
                <c:pt idx="680">
                  <c:v>7.3801289080409449E-2</c:v>
                </c:pt>
                <c:pt idx="681">
                  <c:v>7.3801289080409449E-2</c:v>
                </c:pt>
                <c:pt idx="682">
                  <c:v>7.3801289080409449E-2</c:v>
                </c:pt>
                <c:pt idx="683">
                  <c:v>7.3801289080409449E-2</c:v>
                </c:pt>
                <c:pt idx="684">
                  <c:v>7.3801289080409449E-2</c:v>
                </c:pt>
                <c:pt idx="685">
                  <c:v>7.3801289080409449E-2</c:v>
                </c:pt>
                <c:pt idx="686">
                  <c:v>7.3801289080409449E-2</c:v>
                </c:pt>
                <c:pt idx="687">
                  <c:v>7.425088594342942E-2</c:v>
                </c:pt>
                <c:pt idx="688">
                  <c:v>7.5151837623967988E-2</c:v>
                </c:pt>
                <c:pt idx="689">
                  <c:v>7.5151837623967988E-2</c:v>
                </c:pt>
                <c:pt idx="690">
                  <c:v>7.5603418113183496E-2</c:v>
                </c:pt>
                <c:pt idx="691">
                  <c:v>7.5603418113183496E-2</c:v>
                </c:pt>
                <c:pt idx="692">
                  <c:v>7.6056555009796592E-2</c:v>
                </c:pt>
                <c:pt idx="693">
                  <c:v>7.6056555009796592E-2</c:v>
                </c:pt>
                <c:pt idx="694">
                  <c:v>7.6511259854148833E-2</c:v>
                </c:pt>
                <c:pt idx="695">
                  <c:v>7.6511259854148833E-2</c:v>
                </c:pt>
                <c:pt idx="696">
                  <c:v>7.6511259854148833E-2</c:v>
                </c:pt>
                <c:pt idx="697">
                  <c:v>7.6511259854148833E-2</c:v>
                </c:pt>
                <c:pt idx="698">
                  <c:v>7.7427466326774871E-2</c:v>
                </c:pt>
                <c:pt idx="699">
                  <c:v>7.7427466326774871E-2</c:v>
                </c:pt>
                <c:pt idx="700">
                  <c:v>7.7427466326774871E-2</c:v>
                </c:pt>
                <c:pt idx="701">
                  <c:v>7.7427466326774871E-2</c:v>
                </c:pt>
                <c:pt idx="702">
                  <c:v>7.7427466326774871E-2</c:v>
                </c:pt>
                <c:pt idx="703">
                  <c:v>7.7427466326774871E-2</c:v>
                </c:pt>
                <c:pt idx="704">
                  <c:v>7.7427466326774871E-2</c:v>
                </c:pt>
                <c:pt idx="705">
                  <c:v>7.7427466326774871E-2</c:v>
                </c:pt>
                <c:pt idx="706">
                  <c:v>7.7427466326774871E-2</c:v>
                </c:pt>
                <c:pt idx="707">
                  <c:v>7.7888096712335361E-2</c:v>
                </c:pt>
                <c:pt idx="708">
                  <c:v>7.7888096712335361E-2</c:v>
                </c:pt>
                <c:pt idx="709">
                  <c:v>7.7888096712335361E-2</c:v>
                </c:pt>
                <c:pt idx="710">
                  <c:v>7.8351049994444311E-2</c:v>
                </c:pt>
                <c:pt idx="711">
                  <c:v>7.8351049994444311E-2</c:v>
                </c:pt>
                <c:pt idx="712">
                  <c:v>7.8814939481370472E-2</c:v>
                </c:pt>
                <c:pt idx="713">
                  <c:v>7.8814939481370472E-2</c:v>
                </c:pt>
                <c:pt idx="714">
                  <c:v>7.8814939481370472E-2</c:v>
                </c:pt>
                <c:pt idx="715">
                  <c:v>7.8814939481370472E-2</c:v>
                </c:pt>
                <c:pt idx="716">
                  <c:v>7.8814939481370472E-2</c:v>
                </c:pt>
                <c:pt idx="717">
                  <c:v>7.8814939481370472E-2</c:v>
                </c:pt>
                <c:pt idx="718">
                  <c:v>7.8814939481370472E-2</c:v>
                </c:pt>
                <c:pt idx="719">
                  <c:v>7.8814939481370472E-2</c:v>
                </c:pt>
                <c:pt idx="720">
                  <c:v>7.9281899519890328E-2</c:v>
                </c:pt>
                <c:pt idx="721">
                  <c:v>7.9281899519890328E-2</c:v>
                </c:pt>
                <c:pt idx="722">
                  <c:v>7.9749574293163025E-2</c:v>
                </c:pt>
                <c:pt idx="723">
                  <c:v>8.0217966359032764E-2</c:v>
                </c:pt>
                <c:pt idx="724">
                  <c:v>8.0217966359032764E-2</c:v>
                </c:pt>
                <c:pt idx="725">
                  <c:v>8.0217966359032764E-2</c:v>
                </c:pt>
                <c:pt idx="726">
                  <c:v>8.0687800370718418E-2</c:v>
                </c:pt>
                <c:pt idx="727">
                  <c:v>8.1158601119053639E-2</c:v>
                </c:pt>
                <c:pt idx="728">
                  <c:v>8.1158601119053639E-2</c:v>
                </c:pt>
                <c:pt idx="729">
                  <c:v>8.1158601119053639E-2</c:v>
                </c:pt>
                <c:pt idx="730">
                  <c:v>8.2105073808153822E-2</c:v>
                </c:pt>
                <c:pt idx="731">
                  <c:v>8.2105073808153822E-2</c:v>
                </c:pt>
                <c:pt idx="732">
                  <c:v>8.2105073808153822E-2</c:v>
                </c:pt>
                <c:pt idx="733">
                  <c:v>8.2105073808153822E-2</c:v>
                </c:pt>
                <c:pt idx="734">
                  <c:v>8.2580526139749158E-2</c:v>
                </c:pt>
                <c:pt idx="735">
                  <c:v>8.2580526139749158E-2</c:v>
                </c:pt>
                <c:pt idx="736">
                  <c:v>8.2580526139749158E-2</c:v>
                </c:pt>
                <c:pt idx="737">
                  <c:v>8.2580526139749158E-2</c:v>
                </c:pt>
                <c:pt idx="738">
                  <c:v>8.2580526139749158E-2</c:v>
                </c:pt>
                <c:pt idx="739">
                  <c:v>8.2580526139749158E-2</c:v>
                </c:pt>
                <c:pt idx="740">
                  <c:v>8.2580526139749158E-2</c:v>
                </c:pt>
                <c:pt idx="741">
                  <c:v>8.2580526139749158E-2</c:v>
                </c:pt>
                <c:pt idx="742">
                  <c:v>8.2580526139749158E-2</c:v>
                </c:pt>
                <c:pt idx="743">
                  <c:v>8.2580526139749158E-2</c:v>
                </c:pt>
                <c:pt idx="744">
                  <c:v>8.3063011718566629E-2</c:v>
                </c:pt>
                <c:pt idx="745">
                  <c:v>8.3063011718566629E-2</c:v>
                </c:pt>
                <c:pt idx="746">
                  <c:v>8.3063011718566629E-2</c:v>
                </c:pt>
                <c:pt idx="747">
                  <c:v>8.3063011718566629E-2</c:v>
                </c:pt>
                <c:pt idx="748">
                  <c:v>8.3063011718566629E-2</c:v>
                </c:pt>
                <c:pt idx="749">
                  <c:v>8.3063011718566629E-2</c:v>
                </c:pt>
                <c:pt idx="750">
                  <c:v>8.3063011718566629E-2</c:v>
                </c:pt>
                <c:pt idx="751">
                  <c:v>8.3063011718566629E-2</c:v>
                </c:pt>
                <c:pt idx="752">
                  <c:v>8.3063011718566629E-2</c:v>
                </c:pt>
                <c:pt idx="753">
                  <c:v>8.3063011718566629E-2</c:v>
                </c:pt>
                <c:pt idx="754">
                  <c:v>8.3063011718566629E-2</c:v>
                </c:pt>
                <c:pt idx="755">
                  <c:v>8.3063011718566629E-2</c:v>
                </c:pt>
                <c:pt idx="756">
                  <c:v>8.3063011718566629E-2</c:v>
                </c:pt>
                <c:pt idx="757">
                  <c:v>8.3063011718566629E-2</c:v>
                </c:pt>
                <c:pt idx="758">
                  <c:v>8.3063011718566629E-2</c:v>
                </c:pt>
                <c:pt idx="759">
                  <c:v>8.3063011718566629E-2</c:v>
                </c:pt>
                <c:pt idx="760">
                  <c:v>8.3063011718566629E-2</c:v>
                </c:pt>
                <c:pt idx="761">
                  <c:v>8.3063011718566629E-2</c:v>
                </c:pt>
                <c:pt idx="762">
                  <c:v>8.3063011718566629E-2</c:v>
                </c:pt>
                <c:pt idx="763">
                  <c:v>8.3063011718566629E-2</c:v>
                </c:pt>
                <c:pt idx="764">
                  <c:v>8.3555127188680606E-2</c:v>
                </c:pt>
                <c:pt idx="765">
                  <c:v>8.3555127188680606E-2</c:v>
                </c:pt>
                <c:pt idx="766">
                  <c:v>8.3555127188680606E-2</c:v>
                </c:pt>
                <c:pt idx="767">
                  <c:v>8.3555127188680606E-2</c:v>
                </c:pt>
                <c:pt idx="768">
                  <c:v>8.3555127188680606E-2</c:v>
                </c:pt>
                <c:pt idx="769">
                  <c:v>8.3555127188680606E-2</c:v>
                </c:pt>
                <c:pt idx="770">
                  <c:v>8.3555127188680606E-2</c:v>
                </c:pt>
                <c:pt idx="771">
                  <c:v>8.3555127188680606E-2</c:v>
                </c:pt>
                <c:pt idx="772">
                  <c:v>8.3555127188680606E-2</c:v>
                </c:pt>
                <c:pt idx="773">
                  <c:v>8.3555127188680606E-2</c:v>
                </c:pt>
                <c:pt idx="774">
                  <c:v>8.3555127188680606E-2</c:v>
                </c:pt>
                <c:pt idx="775">
                  <c:v>8.3555127188680606E-2</c:v>
                </c:pt>
                <c:pt idx="776">
                  <c:v>8.3555127188680606E-2</c:v>
                </c:pt>
                <c:pt idx="777">
                  <c:v>8.3555127188680606E-2</c:v>
                </c:pt>
                <c:pt idx="778">
                  <c:v>8.3555127188680606E-2</c:v>
                </c:pt>
                <c:pt idx="779">
                  <c:v>8.3555127188680606E-2</c:v>
                </c:pt>
                <c:pt idx="780">
                  <c:v>8.3555127188680606E-2</c:v>
                </c:pt>
                <c:pt idx="781">
                  <c:v>8.3555127188680606E-2</c:v>
                </c:pt>
                <c:pt idx="782">
                  <c:v>8.4055071155027888E-2</c:v>
                </c:pt>
                <c:pt idx="783">
                  <c:v>8.4055071155027888E-2</c:v>
                </c:pt>
                <c:pt idx="784">
                  <c:v>8.4055071155027888E-2</c:v>
                </c:pt>
                <c:pt idx="785">
                  <c:v>8.4555564510349179E-2</c:v>
                </c:pt>
                <c:pt idx="786">
                  <c:v>8.4555564510349179E-2</c:v>
                </c:pt>
                <c:pt idx="787">
                  <c:v>8.4555564510349179E-2</c:v>
                </c:pt>
                <c:pt idx="788">
                  <c:v>8.4555564510349179E-2</c:v>
                </c:pt>
                <c:pt idx="789">
                  <c:v>8.4555564510349179E-2</c:v>
                </c:pt>
                <c:pt idx="790">
                  <c:v>8.4555564510349179E-2</c:v>
                </c:pt>
                <c:pt idx="791">
                  <c:v>8.5059381562551398E-2</c:v>
                </c:pt>
                <c:pt idx="792">
                  <c:v>8.5059381562551398E-2</c:v>
                </c:pt>
                <c:pt idx="793">
                  <c:v>8.5059381562551398E-2</c:v>
                </c:pt>
                <c:pt idx="794">
                  <c:v>8.5059381562551398E-2</c:v>
                </c:pt>
                <c:pt idx="795">
                  <c:v>8.5564597329501543E-2</c:v>
                </c:pt>
                <c:pt idx="796">
                  <c:v>8.5564597329501543E-2</c:v>
                </c:pt>
                <c:pt idx="797">
                  <c:v>8.5564597329501543E-2</c:v>
                </c:pt>
                <c:pt idx="798">
                  <c:v>8.5564597329501543E-2</c:v>
                </c:pt>
                <c:pt idx="799">
                  <c:v>8.5564597329501543E-2</c:v>
                </c:pt>
                <c:pt idx="800">
                  <c:v>8.5564597329501543E-2</c:v>
                </c:pt>
                <c:pt idx="801">
                  <c:v>8.5564597329501543E-2</c:v>
                </c:pt>
                <c:pt idx="802">
                  <c:v>8.5564597329501543E-2</c:v>
                </c:pt>
                <c:pt idx="803">
                  <c:v>8.5564597329501543E-2</c:v>
                </c:pt>
                <c:pt idx="804">
                  <c:v>8.5564597329501543E-2</c:v>
                </c:pt>
                <c:pt idx="805">
                  <c:v>8.5564597329501543E-2</c:v>
                </c:pt>
                <c:pt idx="806">
                  <c:v>8.5564597329501543E-2</c:v>
                </c:pt>
                <c:pt idx="807">
                  <c:v>8.6076064360159729E-2</c:v>
                </c:pt>
                <c:pt idx="808">
                  <c:v>8.6587819379010861E-2</c:v>
                </c:pt>
                <c:pt idx="809">
                  <c:v>8.6587819379010861E-2</c:v>
                </c:pt>
                <c:pt idx="810">
                  <c:v>8.6587819379010861E-2</c:v>
                </c:pt>
                <c:pt idx="811">
                  <c:v>8.6587819379010861E-2</c:v>
                </c:pt>
                <c:pt idx="812">
                  <c:v>8.6587819379010861E-2</c:v>
                </c:pt>
                <c:pt idx="813">
                  <c:v>8.7101020033508461E-2</c:v>
                </c:pt>
                <c:pt idx="814">
                  <c:v>8.7101020033508461E-2</c:v>
                </c:pt>
                <c:pt idx="815">
                  <c:v>8.7101020033508461E-2</c:v>
                </c:pt>
                <c:pt idx="816">
                  <c:v>8.7101020033508461E-2</c:v>
                </c:pt>
                <c:pt idx="817">
                  <c:v>8.7101020033508461E-2</c:v>
                </c:pt>
                <c:pt idx="818">
                  <c:v>8.7101020033508461E-2</c:v>
                </c:pt>
                <c:pt idx="819">
                  <c:v>8.7101020033508461E-2</c:v>
                </c:pt>
                <c:pt idx="820">
                  <c:v>8.761802000948013E-2</c:v>
                </c:pt>
                <c:pt idx="821">
                  <c:v>8.761802000948013E-2</c:v>
                </c:pt>
                <c:pt idx="822">
                  <c:v>8.761802000948013E-2</c:v>
                </c:pt>
                <c:pt idx="823">
                  <c:v>8.761802000948013E-2</c:v>
                </c:pt>
                <c:pt idx="824">
                  <c:v>8.761802000948013E-2</c:v>
                </c:pt>
                <c:pt idx="825">
                  <c:v>8.761802000948013E-2</c:v>
                </c:pt>
                <c:pt idx="826">
                  <c:v>8.761802000948013E-2</c:v>
                </c:pt>
                <c:pt idx="827">
                  <c:v>8.761802000948013E-2</c:v>
                </c:pt>
                <c:pt idx="828">
                  <c:v>8.761802000948013E-2</c:v>
                </c:pt>
                <c:pt idx="829">
                  <c:v>8.761802000948013E-2</c:v>
                </c:pt>
                <c:pt idx="830">
                  <c:v>8.761802000948013E-2</c:v>
                </c:pt>
                <c:pt idx="831">
                  <c:v>8.761802000948013E-2</c:v>
                </c:pt>
                <c:pt idx="832">
                  <c:v>8.761802000948013E-2</c:v>
                </c:pt>
                <c:pt idx="833">
                  <c:v>8.761802000948013E-2</c:v>
                </c:pt>
                <c:pt idx="834">
                  <c:v>8.761802000948013E-2</c:v>
                </c:pt>
                <c:pt idx="835">
                  <c:v>8.8143098110076354E-2</c:v>
                </c:pt>
                <c:pt idx="836">
                  <c:v>8.8668480427416846E-2</c:v>
                </c:pt>
                <c:pt idx="837">
                  <c:v>8.8668480427416846E-2</c:v>
                </c:pt>
                <c:pt idx="838">
                  <c:v>8.8668480427416846E-2</c:v>
                </c:pt>
                <c:pt idx="839">
                  <c:v>8.8668480427416846E-2</c:v>
                </c:pt>
                <c:pt idx="840">
                  <c:v>8.8668480427416846E-2</c:v>
                </c:pt>
                <c:pt idx="841">
                  <c:v>8.8668480427416846E-2</c:v>
                </c:pt>
                <c:pt idx="842">
                  <c:v>8.8668480427416846E-2</c:v>
                </c:pt>
                <c:pt idx="843">
                  <c:v>8.8668480427416846E-2</c:v>
                </c:pt>
                <c:pt idx="844">
                  <c:v>8.8668480427416846E-2</c:v>
                </c:pt>
                <c:pt idx="845">
                  <c:v>8.8668480427416846E-2</c:v>
                </c:pt>
                <c:pt idx="846">
                  <c:v>8.8668480427416846E-2</c:v>
                </c:pt>
                <c:pt idx="847">
                  <c:v>8.8668480427416846E-2</c:v>
                </c:pt>
                <c:pt idx="848">
                  <c:v>8.9197234509921133E-2</c:v>
                </c:pt>
                <c:pt idx="849">
                  <c:v>8.9197234509921133E-2</c:v>
                </c:pt>
                <c:pt idx="850">
                  <c:v>8.9197234509921133E-2</c:v>
                </c:pt>
                <c:pt idx="851">
                  <c:v>8.9197234509921133E-2</c:v>
                </c:pt>
                <c:pt idx="852">
                  <c:v>8.9197234509921133E-2</c:v>
                </c:pt>
                <c:pt idx="853">
                  <c:v>8.9727847130501012E-2</c:v>
                </c:pt>
                <c:pt idx="854">
                  <c:v>9.025877096082903E-2</c:v>
                </c:pt>
                <c:pt idx="855">
                  <c:v>9.025877096082903E-2</c:v>
                </c:pt>
                <c:pt idx="856">
                  <c:v>9.025877096082903E-2</c:v>
                </c:pt>
                <c:pt idx="857">
                  <c:v>9.025877096082903E-2</c:v>
                </c:pt>
                <c:pt idx="858">
                  <c:v>9.0792828934193215E-2</c:v>
                </c:pt>
                <c:pt idx="859">
                  <c:v>9.1327518555071735E-2</c:v>
                </c:pt>
                <c:pt idx="860">
                  <c:v>9.1327518555071735E-2</c:v>
                </c:pt>
                <c:pt idx="861">
                  <c:v>9.1327518555071735E-2</c:v>
                </c:pt>
                <c:pt idx="862">
                  <c:v>9.1327518555071735E-2</c:v>
                </c:pt>
                <c:pt idx="863">
                  <c:v>9.1327518555071735E-2</c:v>
                </c:pt>
                <c:pt idx="864">
                  <c:v>9.1327518555071735E-2</c:v>
                </c:pt>
                <c:pt idx="865">
                  <c:v>9.1327518555071735E-2</c:v>
                </c:pt>
                <c:pt idx="866">
                  <c:v>9.1327518555071735E-2</c:v>
                </c:pt>
                <c:pt idx="867">
                  <c:v>9.1327518555071735E-2</c:v>
                </c:pt>
                <c:pt idx="868">
                  <c:v>9.1327518555071735E-2</c:v>
                </c:pt>
                <c:pt idx="869">
                  <c:v>9.1327518555071735E-2</c:v>
                </c:pt>
                <c:pt idx="870">
                  <c:v>9.1327518555071735E-2</c:v>
                </c:pt>
                <c:pt idx="871">
                  <c:v>9.1327518555071735E-2</c:v>
                </c:pt>
                <c:pt idx="872">
                  <c:v>9.1327518555071735E-2</c:v>
                </c:pt>
                <c:pt idx="873">
                  <c:v>9.1327518555071735E-2</c:v>
                </c:pt>
                <c:pt idx="874">
                  <c:v>9.1327518555071735E-2</c:v>
                </c:pt>
                <c:pt idx="875">
                  <c:v>9.1327518555071735E-2</c:v>
                </c:pt>
                <c:pt idx="876">
                  <c:v>9.1327518555071735E-2</c:v>
                </c:pt>
                <c:pt idx="877">
                  <c:v>9.1327518555071735E-2</c:v>
                </c:pt>
                <c:pt idx="878">
                  <c:v>9.1327518555071735E-2</c:v>
                </c:pt>
                <c:pt idx="879">
                  <c:v>9.1327518555071735E-2</c:v>
                </c:pt>
                <c:pt idx="880">
                  <c:v>9.1327518555071735E-2</c:v>
                </c:pt>
                <c:pt idx="881">
                  <c:v>9.2424151394009474E-2</c:v>
                </c:pt>
                <c:pt idx="882">
                  <c:v>9.2424151394009474E-2</c:v>
                </c:pt>
                <c:pt idx="883">
                  <c:v>9.2424151394009474E-2</c:v>
                </c:pt>
                <c:pt idx="884">
                  <c:v>9.2424151394009474E-2</c:v>
                </c:pt>
                <c:pt idx="885">
                  <c:v>9.2424151394009474E-2</c:v>
                </c:pt>
                <c:pt idx="886">
                  <c:v>9.2424151394009474E-2</c:v>
                </c:pt>
                <c:pt idx="887">
                  <c:v>9.2424151394009474E-2</c:v>
                </c:pt>
                <c:pt idx="888">
                  <c:v>9.2424151394009474E-2</c:v>
                </c:pt>
                <c:pt idx="889">
                  <c:v>9.2424151394009474E-2</c:v>
                </c:pt>
                <c:pt idx="890">
                  <c:v>9.2978530280032667E-2</c:v>
                </c:pt>
                <c:pt idx="891">
                  <c:v>9.2978530280032667E-2</c:v>
                </c:pt>
                <c:pt idx="892">
                  <c:v>9.2978530280032667E-2</c:v>
                </c:pt>
                <c:pt idx="893">
                  <c:v>9.2978530280032667E-2</c:v>
                </c:pt>
                <c:pt idx="894">
                  <c:v>9.2978530280032667E-2</c:v>
                </c:pt>
                <c:pt idx="895">
                  <c:v>9.3533933264983243E-2</c:v>
                </c:pt>
                <c:pt idx="896">
                  <c:v>9.3533933264983243E-2</c:v>
                </c:pt>
                <c:pt idx="897">
                  <c:v>9.3533933264983243E-2</c:v>
                </c:pt>
                <c:pt idx="898">
                  <c:v>9.3533933264983243E-2</c:v>
                </c:pt>
                <c:pt idx="899">
                  <c:v>9.3533933264983243E-2</c:v>
                </c:pt>
                <c:pt idx="900">
                  <c:v>9.3533933264983243E-2</c:v>
                </c:pt>
                <c:pt idx="901">
                  <c:v>9.3533933264983243E-2</c:v>
                </c:pt>
                <c:pt idx="902">
                  <c:v>9.3533933264983243E-2</c:v>
                </c:pt>
                <c:pt idx="903">
                  <c:v>9.3533933264983243E-2</c:v>
                </c:pt>
                <c:pt idx="904">
                  <c:v>9.3533933264983243E-2</c:v>
                </c:pt>
                <c:pt idx="905">
                  <c:v>9.3533933264983243E-2</c:v>
                </c:pt>
                <c:pt idx="906">
                  <c:v>9.3533933264983243E-2</c:v>
                </c:pt>
                <c:pt idx="907">
                  <c:v>9.3533933264983243E-2</c:v>
                </c:pt>
                <c:pt idx="908">
                  <c:v>9.3533933264983243E-2</c:v>
                </c:pt>
                <c:pt idx="909">
                  <c:v>9.4097674042505006E-2</c:v>
                </c:pt>
                <c:pt idx="910">
                  <c:v>9.4097674042505006E-2</c:v>
                </c:pt>
                <c:pt idx="911">
                  <c:v>9.4097674042505006E-2</c:v>
                </c:pt>
                <c:pt idx="912">
                  <c:v>9.4097674042505006E-2</c:v>
                </c:pt>
                <c:pt idx="913">
                  <c:v>9.4097674042505006E-2</c:v>
                </c:pt>
                <c:pt idx="914">
                  <c:v>9.4097674042505006E-2</c:v>
                </c:pt>
                <c:pt idx="915">
                  <c:v>9.4097674042505006E-2</c:v>
                </c:pt>
                <c:pt idx="916">
                  <c:v>9.4097674042505006E-2</c:v>
                </c:pt>
                <c:pt idx="917">
                  <c:v>9.4097674042505006E-2</c:v>
                </c:pt>
                <c:pt idx="918">
                  <c:v>9.4097674042505006E-2</c:v>
                </c:pt>
                <c:pt idx="919">
                  <c:v>9.4097674042505006E-2</c:v>
                </c:pt>
                <c:pt idx="920">
                  <c:v>9.4097674042505006E-2</c:v>
                </c:pt>
                <c:pt idx="921">
                  <c:v>9.4097674042505006E-2</c:v>
                </c:pt>
                <c:pt idx="922">
                  <c:v>9.4097674042505006E-2</c:v>
                </c:pt>
                <c:pt idx="923">
                  <c:v>9.4097674042505006E-2</c:v>
                </c:pt>
                <c:pt idx="924">
                  <c:v>9.4097674042505006E-2</c:v>
                </c:pt>
                <c:pt idx="925">
                  <c:v>9.4097674042505006E-2</c:v>
                </c:pt>
                <c:pt idx="926">
                  <c:v>9.4668926594346545E-2</c:v>
                </c:pt>
                <c:pt idx="927">
                  <c:v>9.4668926594346545E-2</c:v>
                </c:pt>
                <c:pt idx="928">
                  <c:v>9.4668926594346545E-2</c:v>
                </c:pt>
                <c:pt idx="929">
                  <c:v>9.4668926594346545E-2</c:v>
                </c:pt>
                <c:pt idx="930">
                  <c:v>9.4668926594346545E-2</c:v>
                </c:pt>
                <c:pt idx="931">
                  <c:v>9.4668926594346545E-2</c:v>
                </c:pt>
                <c:pt idx="932">
                  <c:v>9.5243829322238183E-2</c:v>
                </c:pt>
                <c:pt idx="933">
                  <c:v>9.5243829322238183E-2</c:v>
                </c:pt>
                <c:pt idx="934">
                  <c:v>9.5243829322238183E-2</c:v>
                </c:pt>
                <c:pt idx="935">
                  <c:v>9.5243829322238183E-2</c:v>
                </c:pt>
                <c:pt idx="936">
                  <c:v>9.5243829322238183E-2</c:v>
                </c:pt>
                <c:pt idx="937">
                  <c:v>9.5243829322238183E-2</c:v>
                </c:pt>
                <c:pt idx="938">
                  <c:v>9.5243829322238183E-2</c:v>
                </c:pt>
                <c:pt idx="939">
                  <c:v>9.5243829322238183E-2</c:v>
                </c:pt>
                <c:pt idx="940">
                  <c:v>9.5243829322238183E-2</c:v>
                </c:pt>
                <c:pt idx="941">
                  <c:v>9.5243829322238183E-2</c:v>
                </c:pt>
                <c:pt idx="942">
                  <c:v>9.5243829322238183E-2</c:v>
                </c:pt>
                <c:pt idx="943">
                  <c:v>9.5243829322238183E-2</c:v>
                </c:pt>
                <c:pt idx="944">
                  <c:v>9.5243829322238183E-2</c:v>
                </c:pt>
                <c:pt idx="945">
                  <c:v>9.5243829322238183E-2</c:v>
                </c:pt>
                <c:pt idx="946">
                  <c:v>9.5243829322238183E-2</c:v>
                </c:pt>
                <c:pt idx="947">
                  <c:v>9.5243829322238183E-2</c:v>
                </c:pt>
                <c:pt idx="948">
                  <c:v>9.5243829322238183E-2</c:v>
                </c:pt>
                <c:pt idx="949">
                  <c:v>9.5243829322238183E-2</c:v>
                </c:pt>
                <c:pt idx="950">
                  <c:v>9.5243829322238183E-2</c:v>
                </c:pt>
                <c:pt idx="951">
                  <c:v>9.5243829322238183E-2</c:v>
                </c:pt>
                <c:pt idx="952">
                  <c:v>9.5243829322238183E-2</c:v>
                </c:pt>
                <c:pt idx="953">
                  <c:v>9.5243829322238183E-2</c:v>
                </c:pt>
                <c:pt idx="954">
                  <c:v>9.5243829322238183E-2</c:v>
                </c:pt>
                <c:pt idx="955">
                  <c:v>9.5830740462200664E-2</c:v>
                </c:pt>
                <c:pt idx="956">
                  <c:v>9.5830740462200664E-2</c:v>
                </c:pt>
                <c:pt idx="957">
                  <c:v>9.5830740462200664E-2</c:v>
                </c:pt>
                <c:pt idx="958">
                  <c:v>9.5830740462200664E-2</c:v>
                </c:pt>
                <c:pt idx="959">
                  <c:v>9.5830740462200664E-2</c:v>
                </c:pt>
                <c:pt idx="960">
                  <c:v>9.5830740462200664E-2</c:v>
                </c:pt>
                <c:pt idx="961">
                  <c:v>9.5830740462200664E-2</c:v>
                </c:pt>
                <c:pt idx="962">
                  <c:v>9.5830740462200664E-2</c:v>
                </c:pt>
                <c:pt idx="963">
                  <c:v>9.5830740462200664E-2</c:v>
                </c:pt>
                <c:pt idx="964">
                  <c:v>9.5830740462200664E-2</c:v>
                </c:pt>
                <c:pt idx="965">
                  <c:v>9.5830740462200664E-2</c:v>
                </c:pt>
                <c:pt idx="966">
                  <c:v>9.5830740462200664E-2</c:v>
                </c:pt>
                <c:pt idx="967">
                  <c:v>9.5830740462200664E-2</c:v>
                </c:pt>
                <c:pt idx="968">
                  <c:v>9.5830740462200664E-2</c:v>
                </c:pt>
                <c:pt idx="969">
                  <c:v>9.5830740462200664E-2</c:v>
                </c:pt>
                <c:pt idx="970">
                  <c:v>9.5830740462200664E-2</c:v>
                </c:pt>
                <c:pt idx="971">
                  <c:v>9.5830740462200664E-2</c:v>
                </c:pt>
                <c:pt idx="972">
                  <c:v>9.5830740462200664E-2</c:v>
                </c:pt>
                <c:pt idx="973">
                  <c:v>9.5830740462200664E-2</c:v>
                </c:pt>
                <c:pt idx="974">
                  <c:v>9.5830740462200664E-2</c:v>
                </c:pt>
                <c:pt idx="975">
                  <c:v>9.5830740462200664E-2</c:v>
                </c:pt>
                <c:pt idx="976">
                  <c:v>9.5830740462200664E-2</c:v>
                </c:pt>
                <c:pt idx="977">
                  <c:v>9.6428187905872584E-2</c:v>
                </c:pt>
                <c:pt idx="978">
                  <c:v>9.6428187905872584E-2</c:v>
                </c:pt>
                <c:pt idx="979">
                  <c:v>9.6428187905872584E-2</c:v>
                </c:pt>
                <c:pt idx="980">
                  <c:v>9.6428187905872584E-2</c:v>
                </c:pt>
                <c:pt idx="981">
                  <c:v>9.6428187905872584E-2</c:v>
                </c:pt>
                <c:pt idx="982">
                  <c:v>9.6428187905872584E-2</c:v>
                </c:pt>
                <c:pt idx="983">
                  <c:v>9.6428187905872584E-2</c:v>
                </c:pt>
                <c:pt idx="984">
                  <c:v>9.6428187905872584E-2</c:v>
                </c:pt>
                <c:pt idx="985">
                  <c:v>9.6428187905872584E-2</c:v>
                </c:pt>
                <c:pt idx="986">
                  <c:v>9.6428187905872584E-2</c:v>
                </c:pt>
                <c:pt idx="987">
                  <c:v>9.7030040122922781E-2</c:v>
                </c:pt>
                <c:pt idx="988">
                  <c:v>9.7631892339972978E-2</c:v>
                </c:pt>
                <c:pt idx="989">
                  <c:v>9.7631892339972978E-2</c:v>
                </c:pt>
                <c:pt idx="990">
                  <c:v>9.7631892339972978E-2</c:v>
                </c:pt>
                <c:pt idx="991">
                  <c:v>9.7631892339972978E-2</c:v>
                </c:pt>
                <c:pt idx="992">
                  <c:v>9.7631892339972978E-2</c:v>
                </c:pt>
                <c:pt idx="993">
                  <c:v>9.8235770995464419E-2</c:v>
                </c:pt>
                <c:pt idx="994">
                  <c:v>9.8235770995464419E-2</c:v>
                </c:pt>
                <c:pt idx="995">
                  <c:v>9.8235770995464419E-2</c:v>
                </c:pt>
                <c:pt idx="996">
                  <c:v>9.8840464601907943E-2</c:v>
                </c:pt>
                <c:pt idx="997">
                  <c:v>9.8840464601907943E-2</c:v>
                </c:pt>
                <c:pt idx="998">
                  <c:v>9.8840464601907943E-2</c:v>
                </c:pt>
                <c:pt idx="999">
                  <c:v>9.8840464601907943E-2</c:v>
                </c:pt>
                <c:pt idx="1000">
                  <c:v>9.8840464601907943E-2</c:v>
                </c:pt>
                <c:pt idx="1001">
                  <c:v>9.8840464601907943E-2</c:v>
                </c:pt>
                <c:pt idx="1002">
                  <c:v>9.8840464601907943E-2</c:v>
                </c:pt>
                <c:pt idx="1003">
                  <c:v>9.8840464601907943E-2</c:v>
                </c:pt>
                <c:pt idx="1004">
                  <c:v>9.8840464601907943E-2</c:v>
                </c:pt>
                <c:pt idx="1005">
                  <c:v>9.8840464601907943E-2</c:v>
                </c:pt>
                <c:pt idx="1006">
                  <c:v>9.9448855383934345E-2</c:v>
                </c:pt>
                <c:pt idx="1007">
                  <c:v>9.9448855383934345E-2</c:v>
                </c:pt>
                <c:pt idx="1008">
                  <c:v>9.9448855383934345E-2</c:v>
                </c:pt>
                <c:pt idx="1009">
                  <c:v>9.9448855383934345E-2</c:v>
                </c:pt>
                <c:pt idx="1010">
                  <c:v>9.9448855383934345E-2</c:v>
                </c:pt>
                <c:pt idx="1011">
                  <c:v>9.9448855383934345E-2</c:v>
                </c:pt>
                <c:pt idx="1012">
                  <c:v>0.10006015513827918</c:v>
                </c:pt>
                <c:pt idx="1013">
                  <c:v>0.10006015513827918</c:v>
                </c:pt>
                <c:pt idx="1014">
                  <c:v>0.10006015513827918</c:v>
                </c:pt>
                <c:pt idx="1015">
                  <c:v>0.10067187301831097</c:v>
                </c:pt>
                <c:pt idx="1016">
                  <c:v>0.10067187301831097</c:v>
                </c:pt>
                <c:pt idx="1017">
                  <c:v>0.10067187301831097</c:v>
                </c:pt>
                <c:pt idx="1018">
                  <c:v>0.10067187301831097</c:v>
                </c:pt>
                <c:pt idx="1019">
                  <c:v>0.10128569157787584</c:v>
                </c:pt>
                <c:pt idx="1020">
                  <c:v>0.10251501849345311</c:v>
                </c:pt>
                <c:pt idx="1021">
                  <c:v>0.10251501849345311</c:v>
                </c:pt>
                <c:pt idx="1022">
                  <c:v>0.10251501849345311</c:v>
                </c:pt>
                <c:pt idx="1023">
                  <c:v>0.10251501849345311</c:v>
                </c:pt>
                <c:pt idx="1024">
                  <c:v>0.1031301058570747</c:v>
                </c:pt>
                <c:pt idx="1025">
                  <c:v>0.1031301058570747</c:v>
                </c:pt>
                <c:pt idx="1026">
                  <c:v>0.1031301058570747</c:v>
                </c:pt>
                <c:pt idx="1027">
                  <c:v>0.1031301058570747</c:v>
                </c:pt>
                <c:pt idx="1028">
                  <c:v>0.1031301058570747</c:v>
                </c:pt>
                <c:pt idx="1029">
                  <c:v>0.10436539565594884</c:v>
                </c:pt>
                <c:pt idx="1030">
                  <c:v>0.10436539565594884</c:v>
                </c:pt>
                <c:pt idx="1031">
                  <c:v>0.10436539565594884</c:v>
                </c:pt>
                <c:pt idx="1032">
                  <c:v>0.10436539565594884</c:v>
                </c:pt>
                <c:pt idx="1033">
                  <c:v>0.10436539565594884</c:v>
                </c:pt>
                <c:pt idx="1034">
                  <c:v>0.10436539565594884</c:v>
                </c:pt>
                <c:pt idx="1035">
                  <c:v>0.10498519112954829</c:v>
                </c:pt>
                <c:pt idx="1036">
                  <c:v>0.10498519112954829</c:v>
                </c:pt>
                <c:pt idx="1037">
                  <c:v>0.10622564650558067</c:v>
                </c:pt>
                <c:pt idx="1038">
                  <c:v>0.10622564650558067</c:v>
                </c:pt>
                <c:pt idx="1039">
                  <c:v>0.10622564650558067</c:v>
                </c:pt>
                <c:pt idx="1040">
                  <c:v>0.10622564650558067</c:v>
                </c:pt>
                <c:pt idx="1041">
                  <c:v>0.10622564650558067</c:v>
                </c:pt>
                <c:pt idx="1042">
                  <c:v>0.10622564650558067</c:v>
                </c:pt>
                <c:pt idx="1043">
                  <c:v>0.10622564650558067</c:v>
                </c:pt>
                <c:pt idx="1044">
                  <c:v>0.10622564650558067</c:v>
                </c:pt>
                <c:pt idx="1045">
                  <c:v>0.10622564650558067</c:v>
                </c:pt>
                <c:pt idx="1046">
                  <c:v>0.10622564650558067</c:v>
                </c:pt>
                <c:pt idx="1047">
                  <c:v>0.10622564650558067</c:v>
                </c:pt>
                <c:pt idx="1048">
                  <c:v>0.10622564650558067</c:v>
                </c:pt>
                <c:pt idx="1049">
                  <c:v>0.10622564650558067</c:v>
                </c:pt>
                <c:pt idx="1050">
                  <c:v>0.10622564650558067</c:v>
                </c:pt>
                <c:pt idx="1051">
                  <c:v>0.10622564650558067</c:v>
                </c:pt>
                <c:pt idx="1052">
                  <c:v>0.10622564650558067</c:v>
                </c:pt>
                <c:pt idx="1053">
                  <c:v>0.10622564650558067</c:v>
                </c:pt>
                <c:pt idx="1054">
                  <c:v>0.10622564650558067</c:v>
                </c:pt>
                <c:pt idx="1055">
                  <c:v>0.10622564650558067</c:v>
                </c:pt>
                <c:pt idx="1056">
                  <c:v>0.10622564650558067</c:v>
                </c:pt>
                <c:pt idx="1057">
                  <c:v>0.10622564650558067</c:v>
                </c:pt>
                <c:pt idx="1058">
                  <c:v>0.10622564650558067</c:v>
                </c:pt>
                <c:pt idx="1059">
                  <c:v>0.10749627032423471</c:v>
                </c:pt>
                <c:pt idx="1060">
                  <c:v>0.10749627032423471</c:v>
                </c:pt>
                <c:pt idx="1061">
                  <c:v>0.10749627032423471</c:v>
                </c:pt>
                <c:pt idx="1062">
                  <c:v>0.10749627032423471</c:v>
                </c:pt>
                <c:pt idx="1063">
                  <c:v>0.10749627032423471</c:v>
                </c:pt>
                <c:pt idx="1064">
                  <c:v>0.10749627032423471</c:v>
                </c:pt>
                <c:pt idx="1065">
                  <c:v>0.10749627032423471</c:v>
                </c:pt>
                <c:pt idx="1066">
                  <c:v>0.10749627032423471</c:v>
                </c:pt>
                <c:pt idx="1067">
                  <c:v>0.10813894816874234</c:v>
                </c:pt>
                <c:pt idx="1068">
                  <c:v>0.10813894816874234</c:v>
                </c:pt>
                <c:pt idx="1069">
                  <c:v>0.10878209239775251</c:v>
                </c:pt>
                <c:pt idx="1070">
                  <c:v>0.10878209239775251</c:v>
                </c:pt>
                <c:pt idx="1071">
                  <c:v>0.10878209239775251</c:v>
                </c:pt>
                <c:pt idx="1072">
                  <c:v>0.10878209239775251</c:v>
                </c:pt>
                <c:pt idx="1073">
                  <c:v>0.10878209239775251</c:v>
                </c:pt>
                <c:pt idx="1074">
                  <c:v>0.10943041567985134</c:v>
                </c:pt>
                <c:pt idx="1075">
                  <c:v>0.10943041567985134</c:v>
                </c:pt>
                <c:pt idx="1076">
                  <c:v>0.11008064439407979</c:v>
                </c:pt>
                <c:pt idx="1077">
                  <c:v>0.11008064439407979</c:v>
                </c:pt>
                <c:pt idx="1078">
                  <c:v>0.11008064439407979</c:v>
                </c:pt>
                <c:pt idx="1079">
                  <c:v>0.11008064439407979</c:v>
                </c:pt>
                <c:pt idx="1080">
                  <c:v>0.11008064439407979</c:v>
                </c:pt>
                <c:pt idx="1081">
                  <c:v>0.11008064439407979</c:v>
                </c:pt>
                <c:pt idx="1082">
                  <c:v>0.11008064439407979</c:v>
                </c:pt>
                <c:pt idx="1083">
                  <c:v>0.11008064439407979</c:v>
                </c:pt>
                <c:pt idx="1084">
                  <c:v>0.11008064439407979</c:v>
                </c:pt>
                <c:pt idx="1085">
                  <c:v>0.11008064439407979</c:v>
                </c:pt>
                <c:pt idx="1086">
                  <c:v>0.11008064439407979</c:v>
                </c:pt>
                <c:pt idx="1087">
                  <c:v>0.11008064439407979</c:v>
                </c:pt>
                <c:pt idx="1088">
                  <c:v>0.11008064439407979</c:v>
                </c:pt>
                <c:pt idx="1089">
                  <c:v>0.11008064439407979</c:v>
                </c:pt>
                <c:pt idx="1090">
                  <c:v>0.11008064439407979</c:v>
                </c:pt>
                <c:pt idx="1091">
                  <c:v>0.11008064439407979</c:v>
                </c:pt>
                <c:pt idx="1092">
                  <c:v>0.11008064439407979</c:v>
                </c:pt>
                <c:pt idx="1093">
                  <c:v>0.11008064439407979</c:v>
                </c:pt>
                <c:pt idx="1094">
                  <c:v>0.11008064439407979</c:v>
                </c:pt>
                <c:pt idx="1095">
                  <c:v>0.11008064439407979</c:v>
                </c:pt>
                <c:pt idx="1096">
                  <c:v>0.11074855304313619</c:v>
                </c:pt>
                <c:pt idx="1097">
                  <c:v>0.11074855304313619</c:v>
                </c:pt>
                <c:pt idx="1098">
                  <c:v>0.11074855304313619</c:v>
                </c:pt>
                <c:pt idx="1099">
                  <c:v>0.11074855304313619</c:v>
                </c:pt>
                <c:pt idx="1100">
                  <c:v>0.11074855304313619</c:v>
                </c:pt>
                <c:pt idx="1101">
                  <c:v>0.11074855304313619</c:v>
                </c:pt>
                <c:pt idx="1102">
                  <c:v>0.11074855304313619</c:v>
                </c:pt>
                <c:pt idx="1103">
                  <c:v>0.11074855304313619</c:v>
                </c:pt>
                <c:pt idx="1104">
                  <c:v>0.11074855304313619</c:v>
                </c:pt>
                <c:pt idx="1105">
                  <c:v>0.11074855304313619</c:v>
                </c:pt>
                <c:pt idx="1106">
                  <c:v>0.11074855304313619</c:v>
                </c:pt>
                <c:pt idx="1107">
                  <c:v>0.11074855304313619</c:v>
                </c:pt>
                <c:pt idx="1108">
                  <c:v>0.11074855304313619</c:v>
                </c:pt>
                <c:pt idx="1109">
                  <c:v>0.11074855304313619</c:v>
                </c:pt>
                <c:pt idx="1110">
                  <c:v>0.11074855304313619</c:v>
                </c:pt>
                <c:pt idx="1111">
                  <c:v>0.11074855304313619</c:v>
                </c:pt>
                <c:pt idx="1112">
                  <c:v>0.11074855304313619</c:v>
                </c:pt>
                <c:pt idx="1113">
                  <c:v>0.11074855304313619</c:v>
                </c:pt>
                <c:pt idx="1114">
                  <c:v>0.11074855304313619</c:v>
                </c:pt>
                <c:pt idx="1115">
                  <c:v>0.11074855304313619</c:v>
                </c:pt>
                <c:pt idx="1116">
                  <c:v>0.11074855304313619</c:v>
                </c:pt>
                <c:pt idx="1117">
                  <c:v>0.11074855304313619</c:v>
                </c:pt>
                <c:pt idx="1118">
                  <c:v>0.11074855304313619</c:v>
                </c:pt>
                <c:pt idx="1119">
                  <c:v>0.11074855304313619</c:v>
                </c:pt>
                <c:pt idx="1120">
                  <c:v>0.11074855304313619</c:v>
                </c:pt>
                <c:pt idx="1121">
                  <c:v>0.11074855304313619</c:v>
                </c:pt>
                <c:pt idx="1122">
                  <c:v>0.11074855304313619</c:v>
                </c:pt>
                <c:pt idx="1123">
                  <c:v>0.11074855304313619</c:v>
                </c:pt>
                <c:pt idx="1124">
                  <c:v>0.11074855304313619</c:v>
                </c:pt>
                <c:pt idx="1125">
                  <c:v>0.11074855304313619</c:v>
                </c:pt>
                <c:pt idx="1126">
                  <c:v>0.11074855304313619</c:v>
                </c:pt>
                <c:pt idx="1127">
                  <c:v>0.11074855304313619</c:v>
                </c:pt>
                <c:pt idx="1128">
                  <c:v>0.11074855304313619</c:v>
                </c:pt>
                <c:pt idx="1129">
                  <c:v>0.11074855304313619</c:v>
                </c:pt>
                <c:pt idx="1130">
                  <c:v>0.11074855304313619</c:v>
                </c:pt>
                <c:pt idx="1131">
                  <c:v>0.11144874570771751</c:v>
                </c:pt>
                <c:pt idx="1132">
                  <c:v>0.11144874570771751</c:v>
                </c:pt>
                <c:pt idx="1133">
                  <c:v>0.11144874570771751</c:v>
                </c:pt>
                <c:pt idx="1134">
                  <c:v>0.11144874570771751</c:v>
                </c:pt>
                <c:pt idx="1135">
                  <c:v>0.11144874570771751</c:v>
                </c:pt>
                <c:pt idx="1136">
                  <c:v>0.11144874570771751</c:v>
                </c:pt>
                <c:pt idx="1137">
                  <c:v>0.11144874570771751</c:v>
                </c:pt>
                <c:pt idx="1138">
                  <c:v>0.11144874570771751</c:v>
                </c:pt>
                <c:pt idx="1139">
                  <c:v>0.11144874570771751</c:v>
                </c:pt>
                <c:pt idx="1140">
                  <c:v>0.11144874570771751</c:v>
                </c:pt>
                <c:pt idx="1141">
                  <c:v>0.11144874570771751</c:v>
                </c:pt>
                <c:pt idx="1142">
                  <c:v>0.11144874570771751</c:v>
                </c:pt>
                <c:pt idx="1143">
                  <c:v>0.11144874570771751</c:v>
                </c:pt>
                <c:pt idx="1144">
                  <c:v>0.11215737128908375</c:v>
                </c:pt>
                <c:pt idx="1145">
                  <c:v>0.11215737128908375</c:v>
                </c:pt>
                <c:pt idx="1146">
                  <c:v>0.11215737128908375</c:v>
                </c:pt>
                <c:pt idx="1147">
                  <c:v>0.11215737128908375</c:v>
                </c:pt>
                <c:pt idx="1148">
                  <c:v>0.11215737128908375</c:v>
                </c:pt>
                <c:pt idx="1149">
                  <c:v>0.11358379559850058</c:v>
                </c:pt>
                <c:pt idx="1150">
                  <c:v>0.11358379559850058</c:v>
                </c:pt>
                <c:pt idx="1151">
                  <c:v>0.11358379559850058</c:v>
                </c:pt>
                <c:pt idx="1152">
                  <c:v>0.11358379559850058</c:v>
                </c:pt>
                <c:pt idx="1153">
                  <c:v>0.11358379559850058</c:v>
                </c:pt>
                <c:pt idx="1154">
                  <c:v>0.11358379559850058</c:v>
                </c:pt>
                <c:pt idx="1155">
                  <c:v>0.11358379559850058</c:v>
                </c:pt>
                <c:pt idx="1156">
                  <c:v>0.11358379559850058</c:v>
                </c:pt>
                <c:pt idx="1157">
                  <c:v>0.11358379559850058</c:v>
                </c:pt>
                <c:pt idx="1158">
                  <c:v>0.11358379559850058</c:v>
                </c:pt>
                <c:pt idx="1159">
                  <c:v>0.11358379559850058</c:v>
                </c:pt>
                <c:pt idx="1160">
                  <c:v>0.11358379559850058</c:v>
                </c:pt>
                <c:pt idx="1161">
                  <c:v>0.11358379559850058</c:v>
                </c:pt>
                <c:pt idx="1162">
                  <c:v>0.11358379559850058</c:v>
                </c:pt>
                <c:pt idx="1163">
                  <c:v>0.11430816086509334</c:v>
                </c:pt>
                <c:pt idx="1164">
                  <c:v>0.11503372145390818</c:v>
                </c:pt>
                <c:pt idx="1165">
                  <c:v>0.11503372145390818</c:v>
                </c:pt>
                <c:pt idx="1166">
                  <c:v>0.11503372145390818</c:v>
                </c:pt>
                <c:pt idx="1167">
                  <c:v>0.11503372145390818</c:v>
                </c:pt>
                <c:pt idx="1168">
                  <c:v>0.11503372145390818</c:v>
                </c:pt>
                <c:pt idx="1169">
                  <c:v>0.11576289479254286</c:v>
                </c:pt>
                <c:pt idx="1170">
                  <c:v>0.11576289479254286</c:v>
                </c:pt>
                <c:pt idx="1171">
                  <c:v>0.11576289479254286</c:v>
                </c:pt>
                <c:pt idx="1172">
                  <c:v>0.11576289479254286</c:v>
                </c:pt>
                <c:pt idx="1173">
                  <c:v>0.11576289479254286</c:v>
                </c:pt>
                <c:pt idx="1174">
                  <c:v>0.11576289479254286</c:v>
                </c:pt>
                <c:pt idx="1175">
                  <c:v>0.11649755981322582</c:v>
                </c:pt>
                <c:pt idx="1176">
                  <c:v>0.11649755981322582</c:v>
                </c:pt>
                <c:pt idx="1177">
                  <c:v>0.11649755981322582</c:v>
                </c:pt>
                <c:pt idx="1178">
                  <c:v>0.11649755981322582</c:v>
                </c:pt>
                <c:pt idx="1179">
                  <c:v>0.11723469429616318</c:v>
                </c:pt>
                <c:pt idx="1180">
                  <c:v>0.11797182877910053</c:v>
                </c:pt>
                <c:pt idx="1181">
                  <c:v>0.11797182877910053</c:v>
                </c:pt>
                <c:pt idx="1182">
                  <c:v>0.11797182877910053</c:v>
                </c:pt>
                <c:pt idx="1183">
                  <c:v>0.11871333239106462</c:v>
                </c:pt>
                <c:pt idx="1184">
                  <c:v>0.11871333239106462</c:v>
                </c:pt>
                <c:pt idx="1185">
                  <c:v>0.11871333239106462</c:v>
                </c:pt>
                <c:pt idx="1186">
                  <c:v>0.11871333239106462</c:v>
                </c:pt>
                <c:pt idx="1187">
                  <c:v>0.11871333239106462</c:v>
                </c:pt>
                <c:pt idx="1188">
                  <c:v>0.11871333239106462</c:v>
                </c:pt>
                <c:pt idx="1189">
                  <c:v>0.11871333239106462</c:v>
                </c:pt>
                <c:pt idx="1190">
                  <c:v>0.11871333239106462</c:v>
                </c:pt>
                <c:pt idx="1191">
                  <c:v>0.11871333239106462</c:v>
                </c:pt>
                <c:pt idx="1192">
                  <c:v>0.11871333239106462</c:v>
                </c:pt>
                <c:pt idx="1193">
                  <c:v>0.11871333239106462</c:v>
                </c:pt>
                <c:pt idx="1194">
                  <c:v>0.11871333239106462</c:v>
                </c:pt>
                <c:pt idx="1195">
                  <c:v>0.11871333239106462</c:v>
                </c:pt>
                <c:pt idx="1196">
                  <c:v>0.11871333239106462</c:v>
                </c:pt>
                <c:pt idx="1197">
                  <c:v>0.11871333239106462</c:v>
                </c:pt>
                <c:pt idx="1198">
                  <c:v>0.11871333239106462</c:v>
                </c:pt>
                <c:pt idx="1199">
                  <c:v>0.11871333239106462</c:v>
                </c:pt>
                <c:pt idx="1200">
                  <c:v>0.11871333239106462</c:v>
                </c:pt>
                <c:pt idx="1201">
                  <c:v>0.11871333239106462</c:v>
                </c:pt>
                <c:pt idx="1202">
                  <c:v>0.11871333239106462</c:v>
                </c:pt>
                <c:pt idx="1203">
                  <c:v>0.11871333239106462</c:v>
                </c:pt>
                <c:pt idx="1204">
                  <c:v>0.11871333239106462</c:v>
                </c:pt>
                <c:pt idx="1205">
                  <c:v>0.11946827748680551</c:v>
                </c:pt>
                <c:pt idx="1206">
                  <c:v>0.12022518517811592</c:v>
                </c:pt>
                <c:pt idx="1207">
                  <c:v>0.12098209286942634</c:v>
                </c:pt>
                <c:pt idx="1208">
                  <c:v>0.12098209286942634</c:v>
                </c:pt>
                <c:pt idx="1209">
                  <c:v>0.12098209286942634</c:v>
                </c:pt>
                <c:pt idx="1210">
                  <c:v>0.12098209286942634</c:v>
                </c:pt>
                <c:pt idx="1211">
                  <c:v>0.12098209286942634</c:v>
                </c:pt>
                <c:pt idx="1212">
                  <c:v>0.12098209286942634</c:v>
                </c:pt>
                <c:pt idx="1213">
                  <c:v>0.12098209286942634</c:v>
                </c:pt>
                <c:pt idx="1214">
                  <c:v>0.12098209286942634</c:v>
                </c:pt>
                <c:pt idx="1215">
                  <c:v>0.12098209286942634</c:v>
                </c:pt>
                <c:pt idx="1216">
                  <c:v>0.12098209286942634</c:v>
                </c:pt>
                <c:pt idx="1217">
                  <c:v>0.12098209286942634</c:v>
                </c:pt>
                <c:pt idx="1218">
                  <c:v>0.12098209286942634</c:v>
                </c:pt>
                <c:pt idx="1219">
                  <c:v>0.12098209286942634</c:v>
                </c:pt>
                <c:pt idx="1220">
                  <c:v>0.12098209286942634</c:v>
                </c:pt>
                <c:pt idx="1221">
                  <c:v>0.12174898615033186</c:v>
                </c:pt>
                <c:pt idx="1222">
                  <c:v>0.12174898615033186</c:v>
                </c:pt>
                <c:pt idx="1223">
                  <c:v>0.12174898615033186</c:v>
                </c:pt>
                <c:pt idx="1224">
                  <c:v>0.12174898615033186</c:v>
                </c:pt>
                <c:pt idx="1225">
                  <c:v>0.12174898615033186</c:v>
                </c:pt>
                <c:pt idx="1226">
                  <c:v>0.12174898615033186</c:v>
                </c:pt>
                <c:pt idx="1227">
                  <c:v>0.12174898615033186</c:v>
                </c:pt>
                <c:pt idx="1228">
                  <c:v>0.12174898615033186</c:v>
                </c:pt>
                <c:pt idx="1229">
                  <c:v>0.12252200368991366</c:v>
                </c:pt>
                <c:pt idx="1230">
                  <c:v>0.12252200368991366</c:v>
                </c:pt>
                <c:pt idx="1231">
                  <c:v>0.12252200368991366</c:v>
                </c:pt>
                <c:pt idx="1232">
                  <c:v>0.12252200368991366</c:v>
                </c:pt>
                <c:pt idx="1233">
                  <c:v>0.12252200368991366</c:v>
                </c:pt>
                <c:pt idx="1234">
                  <c:v>0.12252200368991366</c:v>
                </c:pt>
                <c:pt idx="1235">
                  <c:v>0.12252200368991366</c:v>
                </c:pt>
                <c:pt idx="1236">
                  <c:v>0.12252200368991366</c:v>
                </c:pt>
                <c:pt idx="1237">
                  <c:v>0.12252200368991366</c:v>
                </c:pt>
                <c:pt idx="1238">
                  <c:v>0.12252200368991366</c:v>
                </c:pt>
                <c:pt idx="1239">
                  <c:v>0.12252200368991366</c:v>
                </c:pt>
                <c:pt idx="1240">
                  <c:v>0.12252200368991366</c:v>
                </c:pt>
                <c:pt idx="1241">
                  <c:v>0.12252200368991366</c:v>
                </c:pt>
                <c:pt idx="1242">
                  <c:v>0.12252200368991366</c:v>
                </c:pt>
                <c:pt idx="1243">
                  <c:v>0.12252200368991366</c:v>
                </c:pt>
                <c:pt idx="1244">
                  <c:v>0.12252200368991366</c:v>
                </c:pt>
                <c:pt idx="1245">
                  <c:v>0.12252200368991366</c:v>
                </c:pt>
                <c:pt idx="1246">
                  <c:v>0.12252200368991366</c:v>
                </c:pt>
                <c:pt idx="1247">
                  <c:v>0.12332202135428809</c:v>
                </c:pt>
                <c:pt idx="1248">
                  <c:v>0.12332202135428809</c:v>
                </c:pt>
                <c:pt idx="1249">
                  <c:v>0.12332202135428809</c:v>
                </c:pt>
                <c:pt idx="1250">
                  <c:v>0.12332202135428809</c:v>
                </c:pt>
                <c:pt idx="1251">
                  <c:v>0.12332202135428809</c:v>
                </c:pt>
                <c:pt idx="1252">
                  <c:v>0.12332202135428809</c:v>
                </c:pt>
                <c:pt idx="1253">
                  <c:v>0.12412947412706749</c:v>
                </c:pt>
                <c:pt idx="1254">
                  <c:v>0.12412947412706749</c:v>
                </c:pt>
                <c:pt idx="1255">
                  <c:v>0.12412947412706749</c:v>
                </c:pt>
                <c:pt idx="1256">
                  <c:v>0.12412947412706749</c:v>
                </c:pt>
                <c:pt idx="1257">
                  <c:v>0.12412947412706749</c:v>
                </c:pt>
                <c:pt idx="1258">
                  <c:v>0.12412947412706749</c:v>
                </c:pt>
                <c:pt idx="1259">
                  <c:v>0.12412947412706749</c:v>
                </c:pt>
                <c:pt idx="1260">
                  <c:v>0.12412947412706749</c:v>
                </c:pt>
                <c:pt idx="1261">
                  <c:v>0.12412947412706749</c:v>
                </c:pt>
                <c:pt idx="1262">
                  <c:v>0.12412947412706749</c:v>
                </c:pt>
                <c:pt idx="1263">
                  <c:v>0.12412947412706749</c:v>
                </c:pt>
                <c:pt idx="1264">
                  <c:v>0.12412947412706749</c:v>
                </c:pt>
                <c:pt idx="1265">
                  <c:v>0.12412947412706749</c:v>
                </c:pt>
                <c:pt idx="1266">
                  <c:v>0.12412947412706749</c:v>
                </c:pt>
                <c:pt idx="1267">
                  <c:v>0.12412947412706749</c:v>
                </c:pt>
                <c:pt idx="1268">
                  <c:v>0.12495774222281619</c:v>
                </c:pt>
                <c:pt idx="1269">
                  <c:v>0.12495774222281619</c:v>
                </c:pt>
                <c:pt idx="1270">
                  <c:v>0.12578918985060231</c:v>
                </c:pt>
                <c:pt idx="1271">
                  <c:v>0.12578918985060231</c:v>
                </c:pt>
                <c:pt idx="1272">
                  <c:v>0.12662384460520729</c:v>
                </c:pt>
                <c:pt idx="1273">
                  <c:v>0.12662384460520729</c:v>
                </c:pt>
                <c:pt idx="1274">
                  <c:v>0.12662384460520729</c:v>
                </c:pt>
                <c:pt idx="1275">
                  <c:v>0.12662384460520729</c:v>
                </c:pt>
                <c:pt idx="1276">
                  <c:v>0.12746336142634393</c:v>
                </c:pt>
                <c:pt idx="1277">
                  <c:v>0.12746336142634393</c:v>
                </c:pt>
                <c:pt idx="1278">
                  <c:v>0.12746336142634393</c:v>
                </c:pt>
                <c:pt idx="1279">
                  <c:v>0.12746336142634393</c:v>
                </c:pt>
                <c:pt idx="1280">
                  <c:v>0.12746336142634393</c:v>
                </c:pt>
                <c:pt idx="1281">
                  <c:v>0.12746336142634393</c:v>
                </c:pt>
                <c:pt idx="1282">
                  <c:v>0.12746336142634393</c:v>
                </c:pt>
                <c:pt idx="1283">
                  <c:v>0.12746336142634393</c:v>
                </c:pt>
                <c:pt idx="1284">
                  <c:v>0.12746336142634393</c:v>
                </c:pt>
                <c:pt idx="1285">
                  <c:v>0.12746336142634393</c:v>
                </c:pt>
                <c:pt idx="1286">
                  <c:v>0.12746336142634393</c:v>
                </c:pt>
                <c:pt idx="1287">
                  <c:v>0.12746336142634393</c:v>
                </c:pt>
                <c:pt idx="1288">
                  <c:v>0.12746336142634393</c:v>
                </c:pt>
                <c:pt idx="1289">
                  <c:v>0.12746336142634393</c:v>
                </c:pt>
                <c:pt idx="1290">
                  <c:v>0.12746336142634393</c:v>
                </c:pt>
                <c:pt idx="1291">
                  <c:v>0.12746336142634393</c:v>
                </c:pt>
                <c:pt idx="1292">
                  <c:v>0.12746336142634393</c:v>
                </c:pt>
                <c:pt idx="1293">
                  <c:v>0.12746336142634393</c:v>
                </c:pt>
                <c:pt idx="1294">
                  <c:v>0.12746336142634393</c:v>
                </c:pt>
                <c:pt idx="1295">
                  <c:v>0.12746336142634393</c:v>
                </c:pt>
                <c:pt idx="1296">
                  <c:v>0.12746336142634393</c:v>
                </c:pt>
                <c:pt idx="1297">
                  <c:v>0.12746336142634393</c:v>
                </c:pt>
                <c:pt idx="1298">
                  <c:v>0.12746336142634393</c:v>
                </c:pt>
                <c:pt idx="1299">
                  <c:v>0.12746336142634393</c:v>
                </c:pt>
                <c:pt idx="1300">
                  <c:v>0.12746336142634393</c:v>
                </c:pt>
                <c:pt idx="1301">
                  <c:v>0.12746336142634393</c:v>
                </c:pt>
                <c:pt idx="1302">
                  <c:v>0.12746336142634393</c:v>
                </c:pt>
                <c:pt idx="1303">
                  <c:v>0.12746336142634393</c:v>
                </c:pt>
                <c:pt idx="1304">
                  <c:v>0.12746336142634393</c:v>
                </c:pt>
                <c:pt idx="1305">
                  <c:v>0.12746336142634393</c:v>
                </c:pt>
                <c:pt idx="1306">
                  <c:v>0.12834756082137935</c:v>
                </c:pt>
                <c:pt idx="1307">
                  <c:v>0.12834756082137935</c:v>
                </c:pt>
                <c:pt idx="1308">
                  <c:v>0.12923357582092204</c:v>
                </c:pt>
                <c:pt idx="1309">
                  <c:v>0.12923357582092204</c:v>
                </c:pt>
                <c:pt idx="1310">
                  <c:v>0.12923357582092204</c:v>
                </c:pt>
                <c:pt idx="1311">
                  <c:v>0.12923357582092204</c:v>
                </c:pt>
                <c:pt idx="1312">
                  <c:v>0.12923357582092204</c:v>
                </c:pt>
                <c:pt idx="1313">
                  <c:v>0.12923357582092204</c:v>
                </c:pt>
                <c:pt idx="1314">
                  <c:v>0.12923357582092204</c:v>
                </c:pt>
                <c:pt idx="1315">
                  <c:v>0.12923357582092204</c:v>
                </c:pt>
                <c:pt idx="1316">
                  <c:v>0.13012601503263491</c:v>
                </c:pt>
                <c:pt idx="1317">
                  <c:v>0.13012601503263491</c:v>
                </c:pt>
                <c:pt idx="1318">
                  <c:v>0.13012601503263491</c:v>
                </c:pt>
                <c:pt idx="1319">
                  <c:v>0.13012601503263491</c:v>
                </c:pt>
                <c:pt idx="1320">
                  <c:v>0.13012601503263491</c:v>
                </c:pt>
                <c:pt idx="1321">
                  <c:v>0.13012601503263491</c:v>
                </c:pt>
                <c:pt idx="1322">
                  <c:v>0.13012601503263491</c:v>
                </c:pt>
                <c:pt idx="1323">
                  <c:v>0.13012601503263491</c:v>
                </c:pt>
                <c:pt idx="1324">
                  <c:v>0.13012601503263491</c:v>
                </c:pt>
                <c:pt idx="1325">
                  <c:v>0.13012601503263491</c:v>
                </c:pt>
                <c:pt idx="1326">
                  <c:v>0.13012601503263491</c:v>
                </c:pt>
                <c:pt idx="1327">
                  <c:v>0.13012601503263491</c:v>
                </c:pt>
                <c:pt idx="1328">
                  <c:v>0.13012601503263491</c:v>
                </c:pt>
                <c:pt idx="1329">
                  <c:v>0.13012601503263491</c:v>
                </c:pt>
                <c:pt idx="1330">
                  <c:v>0.13012601503263491</c:v>
                </c:pt>
                <c:pt idx="1331">
                  <c:v>0.13012601503263491</c:v>
                </c:pt>
                <c:pt idx="1332">
                  <c:v>0.13012601503263491</c:v>
                </c:pt>
                <c:pt idx="1333">
                  <c:v>0.13012601503263491</c:v>
                </c:pt>
                <c:pt idx="1334">
                  <c:v>0.13012601503263491</c:v>
                </c:pt>
                <c:pt idx="1335">
                  <c:v>0.13012601503263491</c:v>
                </c:pt>
                <c:pt idx="1336">
                  <c:v>0.13012601503263491</c:v>
                </c:pt>
                <c:pt idx="1337">
                  <c:v>0.13012601503263491</c:v>
                </c:pt>
                <c:pt idx="1338">
                  <c:v>0.13104515114384346</c:v>
                </c:pt>
                <c:pt idx="1339">
                  <c:v>0.13104515114384346</c:v>
                </c:pt>
                <c:pt idx="1340">
                  <c:v>0.13104515114384346</c:v>
                </c:pt>
                <c:pt idx="1341">
                  <c:v>0.13196922884704776</c:v>
                </c:pt>
                <c:pt idx="1342">
                  <c:v>0.13196922884704776</c:v>
                </c:pt>
                <c:pt idx="1343">
                  <c:v>0.13196922884704776</c:v>
                </c:pt>
                <c:pt idx="1344">
                  <c:v>0.1328973025619416</c:v>
                </c:pt>
                <c:pt idx="1345">
                  <c:v>0.1328973025619416</c:v>
                </c:pt>
                <c:pt idx="1346">
                  <c:v>0.1328973025619416</c:v>
                </c:pt>
                <c:pt idx="1347">
                  <c:v>0.1328973025619416</c:v>
                </c:pt>
                <c:pt idx="1348">
                  <c:v>0.1328973025619416</c:v>
                </c:pt>
                <c:pt idx="1349">
                  <c:v>0.13382941137994367</c:v>
                </c:pt>
                <c:pt idx="1350">
                  <c:v>0.13382941137994367</c:v>
                </c:pt>
                <c:pt idx="1351">
                  <c:v>0.13382941137994367</c:v>
                </c:pt>
                <c:pt idx="1352">
                  <c:v>0.13382941137994367</c:v>
                </c:pt>
                <c:pt idx="1353">
                  <c:v>0.13382941137994367</c:v>
                </c:pt>
                <c:pt idx="1354">
                  <c:v>0.13382941137994367</c:v>
                </c:pt>
                <c:pt idx="1355">
                  <c:v>0.13382941137994367</c:v>
                </c:pt>
                <c:pt idx="1356">
                  <c:v>0.13382941137994367</c:v>
                </c:pt>
                <c:pt idx="1357">
                  <c:v>0.13382941137994367</c:v>
                </c:pt>
                <c:pt idx="1358">
                  <c:v>0.13382941137994367</c:v>
                </c:pt>
                <c:pt idx="1359">
                  <c:v>0.13382941137994367</c:v>
                </c:pt>
                <c:pt idx="1360">
                  <c:v>0.13382941137994367</c:v>
                </c:pt>
                <c:pt idx="1361">
                  <c:v>0.13382941137994367</c:v>
                </c:pt>
                <c:pt idx="1362">
                  <c:v>0.13382941137994367</c:v>
                </c:pt>
                <c:pt idx="1363">
                  <c:v>0.13382941137994367</c:v>
                </c:pt>
                <c:pt idx="1364">
                  <c:v>0.13382941137994367</c:v>
                </c:pt>
                <c:pt idx="1365">
                  <c:v>0.13382941137994367</c:v>
                </c:pt>
                <c:pt idx="1366">
                  <c:v>0.13382941137994367</c:v>
                </c:pt>
                <c:pt idx="1367">
                  <c:v>0.13382941137994367</c:v>
                </c:pt>
                <c:pt idx="1368">
                  <c:v>0.13382941137994367</c:v>
                </c:pt>
                <c:pt idx="1369">
                  <c:v>0.13382941137994367</c:v>
                </c:pt>
                <c:pt idx="1370">
                  <c:v>0.13382941137994367</c:v>
                </c:pt>
                <c:pt idx="1371">
                  <c:v>0.13382941137994367</c:v>
                </c:pt>
                <c:pt idx="1372">
                  <c:v>0.13382941137994367</c:v>
                </c:pt>
                <c:pt idx="1373">
                  <c:v>0.13382941137994367</c:v>
                </c:pt>
                <c:pt idx="1374">
                  <c:v>0.13382941137994367</c:v>
                </c:pt>
                <c:pt idx="1375">
                  <c:v>0.13382941137994367</c:v>
                </c:pt>
                <c:pt idx="1376">
                  <c:v>0.13480615938877366</c:v>
                </c:pt>
                <c:pt idx="1377">
                  <c:v>0.13480615938877366</c:v>
                </c:pt>
                <c:pt idx="1378">
                  <c:v>0.13480615938877366</c:v>
                </c:pt>
                <c:pt idx="1379">
                  <c:v>0.13480615938877366</c:v>
                </c:pt>
                <c:pt idx="1380">
                  <c:v>0.13480615938877366</c:v>
                </c:pt>
                <c:pt idx="1381">
                  <c:v>0.13480615938877366</c:v>
                </c:pt>
                <c:pt idx="1382">
                  <c:v>0.13480615938877366</c:v>
                </c:pt>
                <c:pt idx="1383">
                  <c:v>0.13480615938877366</c:v>
                </c:pt>
                <c:pt idx="1384">
                  <c:v>0.13480615938877366</c:v>
                </c:pt>
                <c:pt idx="1385">
                  <c:v>0.13480615938877366</c:v>
                </c:pt>
                <c:pt idx="1386">
                  <c:v>0.13480615938877366</c:v>
                </c:pt>
                <c:pt idx="1387">
                  <c:v>0.13480615938877366</c:v>
                </c:pt>
                <c:pt idx="1388">
                  <c:v>0.13480615938877366</c:v>
                </c:pt>
                <c:pt idx="1389">
                  <c:v>0.13480615938877366</c:v>
                </c:pt>
                <c:pt idx="1390">
                  <c:v>0.13480615938877366</c:v>
                </c:pt>
                <c:pt idx="1391">
                  <c:v>0.13480615938877366</c:v>
                </c:pt>
                <c:pt idx="1392">
                  <c:v>0.13480615938877366</c:v>
                </c:pt>
                <c:pt idx="1393">
                  <c:v>0.13480615938877366</c:v>
                </c:pt>
                <c:pt idx="1394">
                  <c:v>0.13580339861457211</c:v>
                </c:pt>
                <c:pt idx="1395">
                  <c:v>0.13580339861457211</c:v>
                </c:pt>
                <c:pt idx="1396">
                  <c:v>0.13580339861457211</c:v>
                </c:pt>
                <c:pt idx="1397">
                  <c:v>0.13580339861457211</c:v>
                </c:pt>
                <c:pt idx="1398">
                  <c:v>0.13580339861457211</c:v>
                </c:pt>
                <c:pt idx="1399">
                  <c:v>0.13580339861457211</c:v>
                </c:pt>
                <c:pt idx="1400">
                  <c:v>0.13580339861457211</c:v>
                </c:pt>
                <c:pt idx="1401">
                  <c:v>0.13580339861457211</c:v>
                </c:pt>
                <c:pt idx="1402">
                  <c:v>0.13580339861457211</c:v>
                </c:pt>
                <c:pt idx="1403">
                  <c:v>0.13580339861457211</c:v>
                </c:pt>
                <c:pt idx="1404">
                  <c:v>0.13580339861457211</c:v>
                </c:pt>
                <c:pt idx="1405">
                  <c:v>0.13580339861457211</c:v>
                </c:pt>
                <c:pt idx="1406">
                  <c:v>0.13580339861457211</c:v>
                </c:pt>
                <c:pt idx="1407">
                  <c:v>0.13580339861457211</c:v>
                </c:pt>
                <c:pt idx="1408">
                  <c:v>0.13580339861457211</c:v>
                </c:pt>
                <c:pt idx="1409">
                  <c:v>0.13580339861457211</c:v>
                </c:pt>
                <c:pt idx="1410">
                  <c:v>0.13580339861457211</c:v>
                </c:pt>
                <c:pt idx="1411">
                  <c:v>0.13580339861457211</c:v>
                </c:pt>
                <c:pt idx="1412">
                  <c:v>0.13580339861457211</c:v>
                </c:pt>
                <c:pt idx="1413">
                  <c:v>0.13580339861457211</c:v>
                </c:pt>
                <c:pt idx="1414">
                  <c:v>0.13683185380112253</c:v>
                </c:pt>
                <c:pt idx="1415">
                  <c:v>0.13683185380112253</c:v>
                </c:pt>
                <c:pt idx="1416">
                  <c:v>0.13683185380112253</c:v>
                </c:pt>
                <c:pt idx="1417">
                  <c:v>0.13683185380112253</c:v>
                </c:pt>
                <c:pt idx="1418">
                  <c:v>0.13683185380112253</c:v>
                </c:pt>
                <c:pt idx="1419">
                  <c:v>0.13683185380112253</c:v>
                </c:pt>
                <c:pt idx="1420">
                  <c:v>0.13683185380112253</c:v>
                </c:pt>
                <c:pt idx="1421">
                  <c:v>0.13683185380112253</c:v>
                </c:pt>
                <c:pt idx="1422">
                  <c:v>0.13683185380112253</c:v>
                </c:pt>
                <c:pt idx="1423">
                  <c:v>0.13683185380112253</c:v>
                </c:pt>
                <c:pt idx="1424">
                  <c:v>0.13683185380112253</c:v>
                </c:pt>
                <c:pt idx="1425">
                  <c:v>0.13683185380112253</c:v>
                </c:pt>
                <c:pt idx="1426">
                  <c:v>0.13683185380112253</c:v>
                </c:pt>
                <c:pt idx="1427">
                  <c:v>0.13683185380112253</c:v>
                </c:pt>
                <c:pt idx="1428">
                  <c:v>0.13683185380112253</c:v>
                </c:pt>
                <c:pt idx="1429">
                  <c:v>0.13683185380112253</c:v>
                </c:pt>
                <c:pt idx="1430">
                  <c:v>0.13683185380112253</c:v>
                </c:pt>
                <c:pt idx="1431">
                  <c:v>0.13683185380112253</c:v>
                </c:pt>
                <c:pt idx="1432">
                  <c:v>0.13683185380112253</c:v>
                </c:pt>
                <c:pt idx="1433">
                  <c:v>0.13683185380112253</c:v>
                </c:pt>
                <c:pt idx="1434">
                  <c:v>0.13683185380112253</c:v>
                </c:pt>
                <c:pt idx="1435">
                  <c:v>0.13683185380112253</c:v>
                </c:pt>
                <c:pt idx="1436">
                  <c:v>0.13683185380112253</c:v>
                </c:pt>
                <c:pt idx="1437">
                  <c:v>0.13683185380112253</c:v>
                </c:pt>
                <c:pt idx="1438">
                  <c:v>0.13683185380112253</c:v>
                </c:pt>
                <c:pt idx="1439">
                  <c:v>0.13683185380112253</c:v>
                </c:pt>
                <c:pt idx="1440">
                  <c:v>0.13683185380112253</c:v>
                </c:pt>
                <c:pt idx="1441">
                  <c:v>0.13683185380112253</c:v>
                </c:pt>
                <c:pt idx="1442">
                  <c:v>0.13683185380112253</c:v>
                </c:pt>
                <c:pt idx="1443">
                  <c:v>0.13683185380112253</c:v>
                </c:pt>
                <c:pt idx="1444">
                  <c:v>0.13683185380112253</c:v>
                </c:pt>
                <c:pt idx="1445">
                  <c:v>0.13683185380112253</c:v>
                </c:pt>
                <c:pt idx="1446">
                  <c:v>0.13683185380112253</c:v>
                </c:pt>
                <c:pt idx="1447">
                  <c:v>0.13683185380112253</c:v>
                </c:pt>
                <c:pt idx="1448">
                  <c:v>0.13792772700118719</c:v>
                </c:pt>
                <c:pt idx="1449">
                  <c:v>0.13792772700118719</c:v>
                </c:pt>
                <c:pt idx="1450">
                  <c:v>0.13792772700118719</c:v>
                </c:pt>
                <c:pt idx="1451">
                  <c:v>0.13792772700118719</c:v>
                </c:pt>
                <c:pt idx="1452">
                  <c:v>0.13792772700118719</c:v>
                </c:pt>
                <c:pt idx="1453">
                  <c:v>0.13792772700118719</c:v>
                </c:pt>
                <c:pt idx="1454">
                  <c:v>0.13792772700118719</c:v>
                </c:pt>
                <c:pt idx="1455">
                  <c:v>0.13792772700118719</c:v>
                </c:pt>
                <c:pt idx="1456">
                  <c:v>0.13792772700118719</c:v>
                </c:pt>
                <c:pt idx="1457">
                  <c:v>0.13792772700118719</c:v>
                </c:pt>
                <c:pt idx="1458">
                  <c:v>0.13792772700118719</c:v>
                </c:pt>
                <c:pt idx="1459">
                  <c:v>0.13906305163645416</c:v>
                </c:pt>
                <c:pt idx="1460">
                  <c:v>0.13906305163645416</c:v>
                </c:pt>
                <c:pt idx="1461">
                  <c:v>0.13906305163645416</c:v>
                </c:pt>
                <c:pt idx="1462">
                  <c:v>0.13906305163645416</c:v>
                </c:pt>
                <c:pt idx="1463">
                  <c:v>0.13906305163645416</c:v>
                </c:pt>
                <c:pt idx="1464">
                  <c:v>0.13906305163645416</c:v>
                </c:pt>
                <c:pt idx="1465">
                  <c:v>0.13906305163645416</c:v>
                </c:pt>
                <c:pt idx="1466">
                  <c:v>0.13906305163645416</c:v>
                </c:pt>
                <c:pt idx="1467">
                  <c:v>0.13906305163645416</c:v>
                </c:pt>
                <c:pt idx="1468">
                  <c:v>0.13906305163645416</c:v>
                </c:pt>
                <c:pt idx="1469">
                  <c:v>0.13906305163645416</c:v>
                </c:pt>
                <c:pt idx="1470">
                  <c:v>0.13906305163645416</c:v>
                </c:pt>
                <c:pt idx="1471">
                  <c:v>0.13906305163645416</c:v>
                </c:pt>
                <c:pt idx="1472">
                  <c:v>0.13906305163645416</c:v>
                </c:pt>
                <c:pt idx="1473">
                  <c:v>0.13906305163645416</c:v>
                </c:pt>
                <c:pt idx="1474">
                  <c:v>0.13906305163645416</c:v>
                </c:pt>
                <c:pt idx="1475">
                  <c:v>0.13906305163645416</c:v>
                </c:pt>
                <c:pt idx="1476">
                  <c:v>0.13906305163645416</c:v>
                </c:pt>
                <c:pt idx="1477">
                  <c:v>0.13906305163645416</c:v>
                </c:pt>
                <c:pt idx="1478">
                  <c:v>0.13906305163645416</c:v>
                </c:pt>
                <c:pt idx="1479">
                  <c:v>0.13906305163645416</c:v>
                </c:pt>
                <c:pt idx="1480">
                  <c:v>0.13906305163645416</c:v>
                </c:pt>
                <c:pt idx="1481">
                  <c:v>0.13906305163645416</c:v>
                </c:pt>
                <c:pt idx="1482">
                  <c:v>0.13906305163645416</c:v>
                </c:pt>
                <c:pt idx="1483">
                  <c:v>0.13906305163645416</c:v>
                </c:pt>
                <c:pt idx="1484">
                  <c:v>0.13906305163645416</c:v>
                </c:pt>
                <c:pt idx="1485">
                  <c:v>0.13906305163645416</c:v>
                </c:pt>
                <c:pt idx="1486">
                  <c:v>0.13906305163645416</c:v>
                </c:pt>
                <c:pt idx="1487">
                  <c:v>0.13906305163645416</c:v>
                </c:pt>
                <c:pt idx="1488">
                  <c:v>0.13906305163645416</c:v>
                </c:pt>
                <c:pt idx="1489">
                  <c:v>0.13906305163645416</c:v>
                </c:pt>
                <c:pt idx="1490">
                  <c:v>0.13906305163645416</c:v>
                </c:pt>
                <c:pt idx="1491">
                  <c:v>0.13906305163645416</c:v>
                </c:pt>
                <c:pt idx="1492">
                  <c:v>0.13906305163645416</c:v>
                </c:pt>
                <c:pt idx="1493">
                  <c:v>0.13906305163645416</c:v>
                </c:pt>
                <c:pt idx="1494">
                  <c:v>0.13906305163645416</c:v>
                </c:pt>
                <c:pt idx="1495">
                  <c:v>0.13906305163645416</c:v>
                </c:pt>
                <c:pt idx="1496">
                  <c:v>0.13906305163645416</c:v>
                </c:pt>
                <c:pt idx="1497">
                  <c:v>0.14031174202091079</c:v>
                </c:pt>
                <c:pt idx="1498">
                  <c:v>0.14031174202091079</c:v>
                </c:pt>
                <c:pt idx="1499">
                  <c:v>0.14156782110586716</c:v>
                </c:pt>
                <c:pt idx="1500">
                  <c:v>0.14282576380964393</c:v>
                </c:pt>
                <c:pt idx="1501">
                  <c:v>0.14282576380964393</c:v>
                </c:pt>
                <c:pt idx="1502">
                  <c:v>0.14282576380964393</c:v>
                </c:pt>
                <c:pt idx="1503">
                  <c:v>0.14282576380964393</c:v>
                </c:pt>
                <c:pt idx="1504">
                  <c:v>0.14282576380964393</c:v>
                </c:pt>
                <c:pt idx="1505">
                  <c:v>0.14282576380964393</c:v>
                </c:pt>
                <c:pt idx="1506">
                  <c:v>0.14282576380964393</c:v>
                </c:pt>
                <c:pt idx="1507">
                  <c:v>0.14282576380964393</c:v>
                </c:pt>
                <c:pt idx="1508">
                  <c:v>0.14282576380964393</c:v>
                </c:pt>
                <c:pt idx="1509">
                  <c:v>0.14282576380964393</c:v>
                </c:pt>
                <c:pt idx="1510">
                  <c:v>0.14282576380964393</c:v>
                </c:pt>
                <c:pt idx="1511">
                  <c:v>0.14282576380964393</c:v>
                </c:pt>
                <c:pt idx="1512">
                  <c:v>0.14282576380964393</c:v>
                </c:pt>
                <c:pt idx="1513">
                  <c:v>0.14282576380964393</c:v>
                </c:pt>
                <c:pt idx="1514">
                  <c:v>0.14282576380964393</c:v>
                </c:pt>
                <c:pt idx="1515">
                  <c:v>0.14282576380964393</c:v>
                </c:pt>
                <c:pt idx="1516">
                  <c:v>0.14282576380964393</c:v>
                </c:pt>
                <c:pt idx="1517">
                  <c:v>0.14282576380964393</c:v>
                </c:pt>
                <c:pt idx="1518">
                  <c:v>0.14282576380964393</c:v>
                </c:pt>
                <c:pt idx="1519">
                  <c:v>0.14282576380964393</c:v>
                </c:pt>
                <c:pt idx="1520">
                  <c:v>0.14413628306605533</c:v>
                </c:pt>
                <c:pt idx="1521">
                  <c:v>0.14413628306605533</c:v>
                </c:pt>
                <c:pt idx="1522">
                  <c:v>0.14413628306605533</c:v>
                </c:pt>
                <c:pt idx="1523">
                  <c:v>0.14413628306605533</c:v>
                </c:pt>
                <c:pt idx="1524">
                  <c:v>0.14545910766759737</c:v>
                </c:pt>
                <c:pt idx="1525">
                  <c:v>0.14678400891686552</c:v>
                </c:pt>
                <c:pt idx="1526">
                  <c:v>0.14678400891686552</c:v>
                </c:pt>
                <c:pt idx="1527">
                  <c:v>0.14678400891686552</c:v>
                </c:pt>
                <c:pt idx="1528">
                  <c:v>0.14678400891686552</c:v>
                </c:pt>
                <c:pt idx="1529">
                  <c:v>0.14678400891686552</c:v>
                </c:pt>
                <c:pt idx="1530">
                  <c:v>0.14678400891686552</c:v>
                </c:pt>
                <c:pt idx="1531">
                  <c:v>0.14678400891686552</c:v>
                </c:pt>
                <c:pt idx="1532">
                  <c:v>0.14678400891686552</c:v>
                </c:pt>
                <c:pt idx="1533">
                  <c:v>0.14678400891686552</c:v>
                </c:pt>
                <c:pt idx="1534">
                  <c:v>0.14678400891686552</c:v>
                </c:pt>
                <c:pt idx="1535">
                  <c:v>0.14678400891686552</c:v>
                </c:pt>
                <c:pt idx="1536">
                  <c:v>0.14678400891686552</c:v>
                </c:pt>
                <c:pt idx="1537">
                  <c:v>0.14678400891686552</c:v>
                </c:pt>
                <c:pt idx="1538">
                  <c:v>0.14678400891686552</c:v>
                </c:pt>
                <c:pt idx="1539">
                  <c:v>0.14678400891686552</c:v>
                </c:pt>
                <c:pt idx="1540">
                  <c:v>0.14678400891686552</c:v>
                </c:pt>
                <c:pt idx="1541">
                  <c:v>0.14678400891686552</c:v>
                </c:pt>
                <c:pt idx="1542">
                  <c:v>0.14678400891686552</c:v>
                </c:pt>
                <c:pt idx="1543">
                  <c:v>0.14678400891686552</c:v>
                </c:pt>
                <c:pt idx="1544">
                  <c:v>0.14678400891686552</c:v>
                </c:pt>
                <c:pt idx="1545">
                  <c:v>0.14678400891686552</c:v>
                </c:pt>
                <c:pt idx="1546">
                  <c:v>0.14678400891686552</c:v>
                </c:pt>
                <c:pt idx="1547">
                  <c:v>0.14678400891686552</c:v>
                </c:pt>
                <c:pt idx="1548">
                  <c:v>0.14678400891686552</c:v>
                </c:pt>
                <c:pt idx="1549">
                  <c:v>0.14678400891686552</c:v>
                </c:pt>
                <c:pt idx="1550">
                  <c:v>0.14678400891686552</c:v>
                </c:pt>
                <c:pt idx="1551">
                  <c:v>0.14678400891686552</c:v>
                </c:pt>
                <c:pt idx="1552">
                  <c:v>0.14678400891686552</c:v>
                </c:pt>
                <c:pt idx="1553">
                  <c:v>0.14678400891686552</c:v>
                </c:pt>
                <c:pt idx="1554">
                  <c:v>0.14678400891686552</c:v>
                </c:pt>
                <c:pt idx="1555">
                  <c:v>0.14678400891686552</c:v>
                </c:pt>
                <c:pt idx="1556">
                  <c:v>0.14678400891686552</c:v>
                </c:pt>
                <c:pt idx="1557">
                  <c:v>0.14678400891686552</c:v>
                </c:pt>
                <c:pt idx="1558">
                  <c:v>0.14678400891686552</c:v>
                </c:pt>
                <c:pt idx="1559">
                  <c:v>0.14678400891686552</c:v>
                </c:pt>
                <c:pt idx="1560">
                  <c:v>0.14678400891686552</c:v>
                </c:pt>
                <c:pt idx="1561">
                  <c:v>0.14678400891686552</c:v>
                </c:pt>
                <c:pt idx="1562">
                  <c:v>0.14678400891686552</c:v>
                </c:pt>
                <c:pt idx="1563">
                  <c:v>0.14821736142097885</c:v>
                </c:pt>
                <c:pt idx="1564">
                  <c:v>0.15108406642920549</c:v>
                </c:pt>
                <c:pt idx="1565">
                  <c:v>0.15108406642920549</c:v>
                </c:pt>
                <c:pt idx="1566">
                  <c:v>0.15108406642920549</c:v>
                </c:pt>
                <c:pt idx="1567">
                  <c:v>0.15108406642920549</c:v>
                </c:pt>
                <c:pt idx="1568">
                  <c:v>0.15108406642920549</c:v>
                </c:pt>
                <c:pt idx="1569">
                  <c:v>0.15253483814777852</c:v>
                </c:pt>
                <c:pt idx="1570">
                  <c:v>0.15253483814777852</c:v>
                </c:pt>
                <c:pt idx="1571">
                  <c:v>0.15253483814777852</c:v>
                </c:pt>
                <c:pt idx="1572">
                  <c:v>0.15253483814777852</c:v>
                </c:pt>
                <c:pt idx="1573">
                  <c:v>0.15253483814777852</c:v>
                </c:pt>
                <c:pt idx="1574">
                  <c:v>0.15253483814777852</c:v>
                </c:pt>
                <c:pt idx="1575">
                  <c:v>0.15253483814777852</c:v>
                </c:pt>
                <c:pt idx="1576">
                  <c:v>0.15253483814777852</c:v>
                </c:pt>
                <c:pt idx="1577">
                  <c:v>0.15253483814777852</c:v>
                </c:pt>
                <c:pt idx="1578">
                  <c:v>0.15253483814777852</c:v>
                </c:pt>
                <c:pt idx="1579">
                  <c:v>0.15253483814777852</c:v>
                </c:pt>
                <c:pt idx="1580">
                  <c:v>0.15253483814777852</c:v>
                </c:pt>
                <c:pt idx="1581">
                  <c:v>0.15253483814777852</c:v>
                </c:pt>
                <c:pt idx="1582">
                  <c:v>0.15253483814777852</c:v>
                </c:pt>
                <c:pt idx="1583">
                  <c:v>0.15253483814777852</c:v>
                </c:pt>
                <c:pt idx="1584">
                  <c:v>0.15404332592025499</c:v>
                </c:pt>
                <c:pt idx="1585">
                  <c:v>0.15404332592025499</c:v>
                </c:pt>
                <c:pt idx="1586">
                  <c:v>0.15404332592025499</c:v>
                </c:pt>
                <c:pt idx="1587">
                  <c:v>0.15404332592025499</c:v>
                </c:pt>
                <c:pt idx="1588">
                  <c:v>0.15404332592025499</c:v>
                </c:pt>
                <c:pt idx="1589">
                  <c:v>0.15404332592025499</c:v>
                </c:pt>
                <c:pt idx="1590">
                  <c:v>0.15404332592025499</c:v>
                </c:pt>
                <c:pt idx="1591">
                  <c:v>0.15404332592025499</c:v>
                </c:pt>
                <c:pt idx="1592">
                  <c:v>0.15404332592025499</c:v>
                </c:pt>
                <c:pt idx="1593">
                  <c:v>0.15404332592025499</c:v>
                </c:pt>
                <c:pt idx="1594">
                  <c:v>0.15404332592025499</c:v>
                </c:pt>
                <c:pt idx="1595">
                  <c:v>0.15404332592025499</c:v>
                </c:pt>
                <c:pt idx="1596">
                  <c:v>0.15558533564323096</c:v>
                </c:pt>
                <c:pt idx="1597">
                  <c:v>0.15558533564323096</c:v>
                </c:pt>
                <c:pt idx="1598">
                  <c:v>0.15558533564323096</c:v>
                </c:pt>
                <c:pt idx="1599">
                  <c:v>0.15558533564323096</c:v>
                </c:pt>
                <c:pt idx="1600">
                  <c:v>0.15558533564323096</c:v>
                </c:pt>
                <c:pt idx="1601">
                  <c:v>0.15558533564323096</c:v>
                </c:pt>
                <c:pt idx="1602">
                  <c:v>0.15558533564323096</c:v>
                </c:pt>
                <c:pt idx="1603">
                  <c:v>0.15558533564323096</c:v>
                </c:pt>
                <c:pt idx="1604">
                  <c:v>0.15558533564323096</c:v>
                </c:pt>
                <c:pt idx="1605">
                  <c:v>0.15716545587266831</c:v>
                </c:pt>
                <c:pt idx="1606">
                  <c:v>0.15716545587266831</c:v>
                </c:pt>
                <c:pt idx="1607">
                  <c:v>0.15716545587266831</c:v>
                </c:pt>
                <c:pt idx="1608">
                  <c:v>0.15716545587266831</c:v>
                </c:pt>
                <c:pt idx="1609">
                  <c:v>0.15716545587266831</c:v>
                </c:pt>
                <c:pt idx="1610">
                  <c:v>0.15716545587266831</c:v>
                </c:pt>
                <c:pt idx="1611">
                  <c:v>0.15716545587266831</c:v>
                </c:pt>
                <c:pt idx="1612">
                  <c:v>0.15716545587266831</c:v>
                </c:pt>
                <c:pt idx="1613">
                  <c:v>0.15716545587266831</c:v>
                </c:pt>
                <c:pt idx="1614">
                  <c:v>0.15716545587266831</c:v>
                </c:pt>
                <c:pt idx="1615">
                  <c:v>0.15716545587266831</c:v>
                </c:pt>
                <c:pt idx="1616">
                  <c:v>0.15716545587266831</c:v>
                </c:pt>
                <c:pt idx="1617">
                  <c:v>0.15716545587266831</c:v>
                </c:pt>
                <c:pt idx="1618">
                  <c:v>0.15716545587266831</c:v>
                </c:pt>
                <c:pt idx="1619">
                  <c:v>0.15716545587266831</c:v>
                </c:pt>
                <c:pt idx="1620">
                  <c:v>0.15716545587266831</c:v>
                </c:pt>
                <c:pt idx="1621">
                  <c:v>0.15716545587266831</c:v>
                </c:pt>
                <c:pt idx="1622">
                  <c:v>0.15716545587266831</c:v>
                </c:pt>
                <c:pt idx="1623">
                  <c:v>0.15716545587266831</c:v>
                </c:pt>
                <c:pt idx="1624">
                  <c:v>0.15716545587266831</c:v>
                </c:pt>
                <c:pt idx="1625">
                  <c:v>0.15716545587266831</c:v>
                </c:pt>
                <c:pt idx="1626">
                  <c:v>0.15716545587266831</c:v>
                </c:pt>
                <c:pt idx="1627">
                  <c:v>0.15716545587266831</c:v>
                </c:pt>
                <c:pt idx="1628">
                  <c:v>0.15716545587266831</c:v>
                </c:pt>
                <c:pt idx="1629">
                  <c:v>0.15716545587266831</c:v>
                </c:pt>
                <c:pt idx="1630">
                  <c:v>0.15716545587266831</c:v>
                </c:pt>
                <c:pt idx="1631">
                  <c:v>0.15716545587266831</c:v>
                </c:pt>
                <c:pt idx="1632">
                  <c:v>0.15716545587266831</c:v>
                </c:pt>
                <c:pt idx="1633">
                  <c:v>0.15716545587266831</c:v>
                </c:pt>
                <c:pt idx="1634">
                  <c:v>0.15716545587266831</c:v>
                </c:pt>
                <c:pt idx="1635">
                  <c:v>0.15716545587266831</c:v>
                </c:pt>
                <c:pt idx="1636">
                  <c:v>0.15716545587266831</c:v>
                </c:pt>
                <c:pt idx="1637">
                  <c:v>0.15716545587266831</c:v>
                </c:pt>
                <c:pt idx="1638">
                  <c:v>0.15716545587266831</c:v>
                </c:pt>
                <c:pt idx="1639">
                  <c:v>0.15716545587266831</c:v>
                </c:pt>
                <c:pt idx="1640">
                  <c:v>0.15716545587266831</c:v>
                </c:pt>
                <c:pt idx="1641">
                  <c:v>0.15885844183277975</c:v>
                </c:pt>
                <c:pt idx="1642">
                  <c:v>0.15885844183277975</c:v>
                </c:pt>
                <c:pt idx="1643">
                  <c:v>0.15885844183277975</c:v>
                </c:pt>
                <c:pt idx="1644">
                  <c:v>0.15885844183277975</c:v>
                </c:pt>
                <c:pt idx="1645">
                  <c:v>0.15885844183277975</c:v>
                </c:pt>
                <c:pt idx="1646">
                  <c:v>0.15885844183277975</c:v>
                </c:pt>
                <c:pt idx="1647">
                  <c:v>0.15885844183277975</c:v>
                </c:pt>
                <c:pt idx="1648">
                  <c:v>0.15885844183277975</c:v>
                </c:pt>
                <c:pt idx="1649">
                  <c:v>0.15885844183277975</c:v>
                </c:pt>
                <c:pt idx="1650">
                  <c:v>0.15885844183277975</c:v>
                </c:pt>
                <c:pt idx="1651">
                  <c:v>0.15885844183277975</c:v>
                </c:pt>
                <c:pt idx="1652">
                  <c:v>0.15885844183277975</c:v>
                </c:pt>
                <c:pt idx="1653">
                  <c:v>0.15885844183277975</c:v>
                </c:pt>
                <c:pt idx="1654">
                  <c:v>0.15885844183277975</c:v>
                </c:pt>
                <c:pt idx="1655">
                  <c:v>0.15885844183277975</c:v>
                </c:pt>
                <c:pt idx="1656">
                  <c:v>0.15885844183277975</c:v>
                </c:pt>
                <c:pt idx="1657">
                  <c:v>0.15885844183277975</c:v>
                </c:pt>
                <c:pt idx="1658">
                  <c:v>0.15885844183277975</c:v>
                </c:pt>
                <c:pt idx="1659">
                  <c:v>0.15885844183277975</c:v>
                </c:pt>
                <c:pt idx="1660">
                  <c:v>0.15885844183277975</c:v>
                </c:pt>
                <c:pt idx="1661">
                  <c:v>0.15885844183277975</c:v>
                </c:pt>
                <c:pt idx="1662">
                  <c:v>0.16063498718577224</c:v>
                </c:pt>
                <c:pt idx="1663">
                  <c:v>0.16063498718577224</c:v>
                </c:pt>
                <c:pt idx="1664">
                  <c:v>0.16063498718577224</c:v>
                </c:pt>
                <c:pt idx="1665">
                  <c:v>0.16063498718577224</c:v>
                </c:pt>
                <c:pt idx="1666">
                  <c:v>0.16063498718577224</c:v>
                </c:pt>
                <c:pt idx="1667">
                  <c:v>0.16063498718577224</c:v>
                </c:pt>
                <c:pt idx="1668">
                  <c:v>0.16063498718577224</c:v>
                </c:pt>
                <c:pt idx="1669">
                  <c:v>0.16063498718577224</c:v>
                </c:pt>
                <c:pt idx="1670">
                  <c:v>0.16063498718577224</c:v>
                </c:pt>
                <c:pt idx="1671">
                  <c:v>0.16063498718577224</c:v>
                </c:pt>
                <c:pt idx="1672">
                  <c:v>0.16063498718577224</c:v>
                </c:pt>
                <c:pt idx="1673">
                  <c:v>0.16063498718577224</c:v>
                </c:pt>
                <c:pt idx="1674">
                  <c:v>0.16063498718577224</c:v>
                </c:pt>
                <c:pt idx="1675">
                  <c:v>0.16063498718577224</c:v>
                </c:pt>
                <c:pt idx="1676">
                  <c:v>0.16063498718577224</c:v>
                </c:pt>
                <c:pt idx="1677">
                  <c:v>0.16063498718577224</c:v>
                </c:pt>
                <c:pt idx="1678">
                  <c:v>0.16063498718577224</c:v>
                </c:pt>
                <c:pt idx="1679">
                  <c:v>0.16063498718577224</c:v>
                </c:pt>
                <c:pt idx="1680">
                  <c:v>0.16063498718577224</c:v>
                </c:pt>
                <c:pt idx="1681">
                  <c:v>0.16063498718577224</c:v>
                </c:pt>
                <c:pt idx="1682">
                  <c:v>0.16250821527906362</c:v>
                </c:pt>
                <c:pt idx="1683">
                  <c:v>0.16250821527906362</c:v>
                </c:pt>
                <c:pt idx="1684">
                  <c:v>0.16250821527906362</c:v>
                </c:pt>
                <c:pt idx="1685">
                  <c:v>0.16250821527906362</c:v>
                </c:pt>
                <c:pt idx="1686">
                  <c:v>0.16250821527906362</c:v>
                </c:pt>
                <c:pt idx="1687">
                  <c:v>0.16250821527906362</c:v>
                </c:pt>
                <c:pt idx="1688">
                  <c:v>0.16250821527906362</c:v>
                </c:pt>
                <c:pt idx="1689">
                  <c:v>0.16250821527906362</c:v>
                </c:pt>
                <c:pt idx="1690">
                  <c:v>0.16250821527906362</c:v>
                </c:pt>
                <c:pt idx="1691">
                  <c:v>0.16250821527906362</c:v>
                </c:pt>
                <c:pt idx="1692">
                  <c:v>0.16250821527906362</c:v>
                </c:pt>
                <c:pt idx="1693">
                  <c:v>0.16250821527906362</c:v>
                </c:pt>
                <c:pt idx="1694">
                  <c:v>0.16250821527906362</c:v>
                </c:pt>
                <c:pt idx="1695">
                  <c:v>0.16250821527906362</c:v>
                </c:pt>
                <c:pt idx="1696">
                  <c:v>0.16250821527906362</c:v>
                </c:pt>
                <c:pt idx="1697">
                  <c:v>0.16250821527906362</c:v>
                </c:pt>
                <c:pt idx="1698">
                  <c:v>0.16250821527906362</c:v>
                </c:pt>
                <c:pt idx="1699">
                  <c:v>0.16250821527906362</c:v>
                </c:pt>
                <c:pt idx="1700">
                  <c:v>0.16250821527906362</c:v>
                </c:pt>
                <c:pt idx="1701">
                  <c:v>0.16250821527906362</c:v>
                </c:pt>
                <c:pt idx="1702">
                  <c:v>0.16250821527906362</c:v>
                </c:pt>
                <c:pt idx="1703">
                  <c:v>0.16250821527906362</c:v>
                </c:pt>
                <c:pt idx="1704">
                  <c:v>0.16250821527906362</c:v>
                </c:pt>
                <c:pt idx="1705">
                  <c:v>0.16250821527906362</c:v>
                </c:pt>
                <c:pt idx="1706">
                  <c:v>0.16250821527906362</c:v>
                </c:pt>
                <c:pt idx="1707">
                  <c:v>0.16250821527906362</c:v>
                </c:pt>
                <c:pt idx="1708">
                  <c:v>0.16250821527906362</c:v>
                </c:pt>
                <c:pt idx="1709">
                  <c:v>0.16250821527906362</c:v>
                </c:pt>
                <c:pt idx="1710">
                  <c:v>0.16250821527906362</c:v>
                </c:pt>
                <c:pt idx="1711">
                  <c:v>0.16250821527906362</c:v>
                </c:pt>
                <c:pt idx="1712">
                  <c:v>0.16250821527906362</c:v>
                </c:pt>
                <c:pt idx="1713">
                  <c:v>0.16250821527906362</c:v>
                </c:pt>
                <c:pt idx="1714">
                  <c:v>0.16250821527906362</c:v>
                </c:pt>
                <c:pt idx="1715">
                  <c:v>0.16250821527906362</c:v>
                </c:pt>
                <c:pt idx="1716">
                  <c:v>0.16250821527906362</c:v>
                </c:pt>
                <c:pt idx="1717">
                  <c:v>0.16250821527906362</c:v>
                </c:pt>
                <c:pt idx="1718">
                  <c:v>0.16250821527906362</c:v>
                </c:pt>
                <c:pt idx="1719">
                  <c:v>0.16250821527906362</c:v>
                </c:pt>
                <c:pt idx="1720">
                  <c:v>0.16250821527906362</c:v>
                </c:pt>
                <c:pt idx="1721">
                  <c:v>0.16250821527906362</c:v>
                </c:pt>
                <c:pt idx="1722">
                  <c:v>0.16250821527906362</c:v>
                </c:pt>
                <c:pt idx="1723">
                  <c:v>0.16250821527906362</c:v>
                </c:pt>
                <c:pt idx="1724">
                  <c:v>0.16250821527906362</c:v>
                </c:pt>
                <c:pt idx="1725">
                  <c:v>0.16250821527906362</c:v>
                </c:pt>
                <c:pt idx="1726">
                  <c:v>0.16250821527906362</c:v>
                </c:pt>
                <c:pt idx="1727">
                  <c:v>0.16250821527906362</c:v>
                </c:pt>
                <c:pt idx="1728">
                  <c:v>0.16250821527906362</c:v>
                </c:pt>
                <c:pt idx="1729">
                  <c:v>0.16250821527906362</c:v>
                </c:pt>
                <c:pt idx="1730">
                  <c:v>0.16250821527906362</c:v>
                </c:pt>
                <c:pt idx="1731">
                  <c:v>0.16250821527906362</c:v>
                </c:pt>
                <c:pt idx="1732">
                  <c:v>0.16250821527906362</c:v>
                </c:pt>
                <c:pt idx="1733">
                  <c:v>0.16250821527906362</c:v>
                </c:pt>
                <c:pt idx="1734">
                  <c:v>0.16250821527906362</c:v>
                </c:pt>
                <c:pt idx="1735">
                  <c:v>0.16250821527906362</c:v>
                </c:pt>
                <c:pt idx="1736">
                  <c:v>0.16250821527906362</c:v>
                </c:pt>
                <c:pt idx="1737">
                  <c:v>0.16250821527906362</c:v>
                </c:pt>
                <c:pt idx="1738">
                  <c:v>0.16250821527906362</c:v>
                </c:pt>
                <c:pt idx="1739">
                  <c:v>0.16250821527906362</c:v>
                </c:pt>
                <c:pt idx="1740">
                  <c:v>0.16250821527906362</c:v>
                </c:pt>
                <c:pt idx="1741">
                  <c:v>0.16250821527906362</c:v>
                </c:pt>
                <c:pt idx="1742">
                  <c:v>0.16250821527906362</c:v>
                </c:pt>
                <c:pt idx="1743">
                  <c:v>0.16250821527906362</c:v>
                </c:pt>
                <c:pt idx="1744">
                  <c:v>0.16250821527906362</c:v>
                </c:pt>
                <c:pt idx="1745">
                  <c:v>0.16250821527906362</c:v>
                </c:pt>
                <c:pt idx="1746">
                  <c:v>0.16250821527906362</c:v>
                </c:pt>
                <c:pt idx="1747">
                  <c:v>0.16250821527906362</c:v>
                </c:pt>
                <c:pt idx="1748">
                  <c:v>0.16250821527906362</c:v>
                </c:pt>
                <c:pt idx="1749">
                  <c:v>0.16250821527906362</c:v>
                </c:pt>
                <c:pt idx="1750">
                  <c:v>0.16250821527906362</c:v>
                </c:pt>
                <c:pt idx="1751">
                  <c:v>0.16250821527906362</c:v>
                </c:pt>
                <c:pt idx="1752">
                  <c:v>0.16250821527906362</c:v>
                </c:pt>
                <c:pt idx="1753">
                  <c:v>0.16250821527906362</c:v>
                </c:pt>
                <c:pt idx="1754">
                  <c:v>0.16250821527906362</c:v>
                </c:pt>
                <c:pt idx="1755">
                  <c:v>0.16250821527906362</c:v>
                </c:pt>
                <c:pt idx="1756">
                  <c:v>0.16250821527906362</c:v>
                </c:pt>
                <c:pt idx="1757">
                  <c:v>0.16250821527906362</c:v>
                </c:pt>
                <c:pt idx="1758">
                  <c:v>0.16250821527906362</c:v>
                </c:pt>
                <c:pt idx="1759">
                  <c:v>0.16250821527906362</c:v>
                </c:pt>
                <c:pt idx="1760">
                  <c:v>0.16250821527906362</c:v>
                </c:pt>
                <c:pt idx="1761">
                  <c:v>0.16250821527906362</c:v>
                </c:pt>
                <c:pt idx="1762">
                  <c:v>0.16250821527906362</c:v>
                </c:pt>
                <c:pt idx="1763">
                  <c:v>0.16250821527906362</c:v>
                </c:pt>
                <c:pt idx="1764">
                  <c:v>0.16250821527906362</c:v>
                </c:pt>
                <c:pt idx="1765">
                  <c:v>0.16250821527906362</c:v>
                </c:pt>
                <c:pt idx="1766">
                  <c:v>0.16250821527906362</c:v>
                </c:pt>
                <c:pt idx="1767">
                  <c:v>0.16250821527906362</c:v>
                </c:pt>
                <c:pt idx="1768">
                  <c:v>0.16250821527906362</c:v>
                </c:pt>
                <c:pt idx="1769">
                  <c:v>0.16250821527906362</c:v>
                </c:pt>
                <c:pt idx="1770">
                  <c:v>0.16250821527906362</c:v>
                </c:pt>
                <c:pt idx="1771">
                  <c:v>0.16250821527906362</c:v>
                </c:pt>
                <c:pt idx="1772">
                  <c:v>0.16250821527906362</c:v>
                </c:pt>
                <c:pt idx="1773">
                  <c:v>0.16250821527906362</c:v>
                </c:pt>
                <c:pt idx="1774">
                  <c:v>0.16250821527906362</c:v>
                </c:pt>
                <c:pt idx="1775">
                  <c:v>0.16250821527906362</c:v>
                </c:pt>
                <c:pt idx="1776">
                  <c:v>0.16250821527906362</c:v>
                </c:pt>
                <c:pt idx="1777">
                  <c:v>0.16250821527906362</c:v>
                </c:pt>
                <c:pt idx="1778">
                  <c:v>0.16250821527906362</c:v>
                </c:pt>
                <c:pt idx="1779">
                  <c:v>0.16250821527906362</c:v>
                </c:pt>
                <c:pt idx="1780">
                  <c:v>0.16250821527906362</c:v>
                </c:pt>
                <c:pt idx="1781">
                  <c:v>0.16250821527906362</c:v>
                </c:pt>
                <c:pt idx="1782">
                  <c:v>0.16250821527906362</c:v>
                </c:pt>
                <c:pt idx="1783">
                  <c:v>0.16250821527906362</c:v>
                </c:pt>
                <c:pt idx="1784">
                  <c:v>0.16250821527906362</c:v>
                </c:pt>
                <c:pt idx="1785">
                  <c:v>0.16250821527906362</c:v>
                </c:pt>
                <c:pt idx="1786">
                  <c:v>0.16250821527906362</c:v>
                </c:pt>
                <c:pt idx="1787">
                  <c:v>0.16250821527906362</c:v>
                </c:pt>
                <c:pt idx="1788">
                  <c:v>0.16250821527906362</c:v>
                </c:pt>
                <c:pt idx="1789">
                  <c:v>0.16250821527906362</c:v>
                </c:pt>
                <c:pt idx="1790">
                  <c:v>0.16250821527906362</c:v>
                </c:pt>
                <c:pt idx="1791">
                  <c:v>0.16250821527906362</c:v>
                </c:pt>
                <c:pt idx="1792">
                  <c:v>0.16250821527906362</c:v>
                </c:pt>
                <c:pt idx="1793">
                  <c:v>0.16250821527906362</c:v>
                </c:pt>
                <c:pt idx="1794">
                  <c:v>0.16499080672800401</c:v>
                </c:pt>
                <c:pt idx="1795">
                  <c:v>0.16499080672800401</c:v>
                </c:pt>
                <c:pt idx="1796">
                  <c:v>0.16499080672800401</c:v>
                </c:pt>
                <c:pt idx="1797">
                  <c:v>0.16499080672800401</c:v>
                </c:pt>
                <c:pt idx="1798">
                  <c:v>0.16499080672800401</c:v>
                </c:pt>
                <c:pt idx="1799">
                  <c:v>0.16499080672800401</c:v>
                </c:pt>
                <c:pt idx="1800">
                  <c:v>0.16499080672800401</c:v>
                </c:pt>
                <c:pt idx="1801">
                  <c:v>0.16499080672800401</c:v>
                </c:pt>
                <c:pt idx="1802">
                  <c:v>0.16499080672800401</c:v>
                </c:pt>
                <c:pt idx="1803">
                  <c:v>0.16499080672800401</c:v>
                </c:pt>
                <c:pt idx="1804">
                  <c:v>0.16499080672800401</c:v>
                </c:pt>
                <c:pt idx="1805">
                  <c:v>0.16499080672800401</c:v>
                </c:pt>
                <c:pt idx="1806">
                  <c:v>0.16499080672800401</c:v>
                </c:pt>
                <c:pt idx="1807">
                  <c:v>0.16499080672800401</c:v>
                </c:pt>
                <c:pt idx="1808">
                  <c:v>0.16499080672800401</c:v>
                </c:pt>
                <c:pt idx="1809">
                  <c:v>0.16499080672800401</c:v>
                </c:pt>
                <c:pt idx="1810">
                  <c:v>0.16499080672800401</c:v>
                </c:pt>
                <c:pt idx="1811">
                  <c:v>0.16499080672800401</c:v>
                </c:pt>
                <c:pt idx="1812">
                  <c:v>0.16499080672800401</c:v>
                </c:pt>
                <c:pt idx="1813">
                  <c:v>0.16499080672800401</c:v>
                </c:pt>
                <c:pt idx="1814">
                  <c:v>0.16499080672800401</c:v>
                </c:pt>
                <c:pt idx="1815">
                  <c:v>0.16499080672800401</c:v>
                </c:pt>
                <c:pt idx="1816">
                  <c:v>0.16499080672800401</c:v>
                </c:pt>
                <c:pt idx="1817">
                  <c:v>0.16499080672800401</c:v>
                </c:pt>
                <c:pt idx="1818">
                  <c:v>0.16499080672800401</c:v>
                </c:pt>
                <c:pt idx="1819">
                  <c:v>0.16499080672800401</c:v>
                </c:pt>
                <c:pt idx="1820">
                  <c:v>0.16499080672800401</c:v>
                </c:pt>
                <c:pt idx="1821">
                  <c:v>0.16499080672800401</c:v>
                </c:pt>
                <c:pt idx="1822">
                  <c:v>0.16499080672800401</c:v>
                </c:pt>
                <c:pt idx="1823">
                  <c:v>0.16499080672800401</c:v>
                </c:pt>
                <c:pt idx="1824">
                  <c:v>0.16499080672800401</c:v>
                </c:pt>
                <c:pt idx="1825">
                  <c:v>0.16499080672800401</c:v>
                </c:pt>
                <c:pt idx="1826">
                  <c:v>0.16499080672800401</c:v>
                </c:pt>
                <c:pt idx="1827">
                  <c:v>0.16499080672800401</c:v>
                </c:pt>
                <c:pt idx="1828">
                  <c:v>0.16499080672800401</c:v>
                </c:pt>
                <c:pt idx="1829">
                  <c:v>0.16784406287244591</c:v>
                </c:pt>
                <c:pt idx="1830">
                  <c:v>0.16784406287244591</c:v>
                </c:pt>
                <c:pt idx="1831">
                  <c:v>0.16784406287244591</c:v>
                </c:pt>
                <c:pt idx="1832">
                  <c:v>0.16784406287244591</c:v>
                </c:pt>
                <c:pt idx="1833">
                  <c:v>0.16784406287244591</c:v>
                </c:pt>
                <c:pt idx="1834">
                  <c:v>0.16784406287244591</c:v>
                </c:pt>
                <c:pt idx="1835">
                  <c:v>0.16784406287244591</c:v>
                </c:pt>
                <c:pt idx="1836">
                  <c:v>0.16784406287244591</c:v>
                </c:pt>
                <c:pt idx="1837">
                  <c:v>0.16784406287244591</c:v>
                </c:pt>
                <c:pt idx="1838">
                  <c:v>0.16784406287244591</c:v>
                </c:pt>
                <c:pt idx="1839">
                  <c:v>0.16784406287244591</c:v>
                </c:pt>
                <c:pt idx="1840">
                  <c:v>0.16784406287244591</c:v>
                </c:pt>
                <c:pt idx="1841">
                  <c:v>0.16784406287244591</c:v>
                </c:pt>
                <c:pt idx="1842">
                  <c:v>0.16784406287244591</c:v>
                </c:pt>
                <c:pt idx="1843">
                  <c:v>0.16784406287244591</c:v>
                </c:pt>
                <c:pt idx="1844">
                  <c:v>0.16784406287244591</c:v>
                </c:pt>
                <c:pt idx="1845">
                  <c:v>0.16784406287244591</c:v>
                </c:pt>
                <c:pt idx="1846">
                  <c:v>0.16784406287244591</c:v>
                </c:pt>
                <c:pt idx="1847">
                  <c:v>0.16784406287244591</c:v>
                </c:pt>
                <c:pt idx="1848">
                  <c:v>0.17094589815068389</c:v>
                </c:pt>
                <c:pt idx="1849">
                  <c:v>0.17094589815068389</c:v>
                </c:pt>
                <c:pt idx="1850">
                  <c:v>0.17094589815068389</c:v>
                </c:pt>
                <c:pt idx="1851">
                  <c:v>0.17094589815068389</c:v>
                </c:pt>
                <c:pt idx="1852">
                  <c:v>0.17094589815068389</c:v>
                </c:pt>
                <c:pt idx="1853">
                  <c:v>0.17094589815068389</c:v>
                </c:pt>
                <c:pt idx="1854">
                  <c:v>0.17410784651570943</c:v>
                </c:pt>
                <c:pt idx="1855">
                  <c:v>0.17410784651570943</c:v>
                </c:pt>
                <c:pt idx="1856">
                  <c:v>0.17410784651570943</c:v>
                </c:pt>
                <c:pt idx="1857">
                  <c:v>0.17410784651570943</c:v>
                </c:pt>
                <c:pt idx="1858">
                  <c:v>0.17410784651570943</c:v>
                </c:pt>
                <c:pt idx="1859">
                  <c:v>0.17410784651570943</c:v>
                </c:pt>
                <c:pt idx="1860">
                  <c:v>0.17410784651570943</c:v>
                </c:pt>
                <c:pt idx="1861">
                  <c:v>0.17410784651570943</c:v>
                </c:pt>
                <c:pt idx="1862">
                  <c:v>0.17410784651570943</c:v>
                </c:pt>
                <c:pt idx="1863">
                  <c:v>0.17410784651570943</c:v>
                </c:pt>
                <c:pt idx="1864">
                  <c:v>0.17410784651570943</c:v>
                </c:pt>
                <c:pt idx="1865">
                  <c:v>0.17410784651570943</c:v>
                </c:pt>
                <c:pt idx="1866">
                  <c:v>0.17410784651570943</c:v>
                </c:pt>
                <c:pt idx="1867">
                  <c:v>0.17410784651570943</c:v>
                </c:pt>
                <c:pt idx="1868">
                  <c:v>0.17410784651570943</c:v>
                </c:pt>
                <c:pt idx="1869">
                  <c:v>0.17410784651570943</c:v>
                </c:pt>
                <c:pt idx="1870">
                  <c:v>0.17410784651570943</c:v>
                </c:pt>
                <c:pt idx="1871">
                  <c:v>0.17410784651570943</c:v>
                </c:pt>
                <c:pt idx="1872">
                  <c:v>0.17410784651570943</c:v>
                </c:pt>
                <c:pt idx="1873">
                  <c:v>0.17410784651570943</c:v>
                </c:pt>
                <c:pt idx="1874">
                  <c:v>0.17410784651570943</c:v>
                </c:pt>
                <c:pt idx="1875">
                  <c:v>0.17410784651570943</c:v>
                </c:pt>
                <c:pt idx="1876">
                  <c:v>0.17410784651570943</c:v>
                </c:pt>
                <c:pt idx="1877">
                  <c:v>0.17410784651570943</c:v>
                </c:pt>
                <c:pt idx="1878">
                  <c:v>0.17410784651570943</c:v>
                </c:pt>
                <c:pt idx="1879">
                  <c:v>0.17410784651570943</c:v>
                </c:pt>
                <c:pt idx="1880">
                  <c:v>0.17410784651570943</c:v>
                </c:pt>
                <c:pt idx="1881">
                  <c:v>0.17747971676389018</c:v>
                </c:pt>
                <c:pt idx="1882">
                  <c:v>0.17747971676389018</c:v>
                </c:pt>
                <c:pt idx="1883">
                  <c:v>0.17747971676389018</c:v>
                </c:pt>
                <c:pt idx="1884">
                  <c:v>0.17747971676389018</c:v>
                </c:pt>
                <c:pt idx="1885">
                  <c:v>0.17747971676389018</c:v>
                </c:pt>
                <c:pt idx="1886">
                  <c:v>0.17747971676389018</c:v>
                </c:pt>
                <c:pt idx="1887">
                  <c:v>0.17747971676389018</c:v>
                </c:pt>
                <c:pt idx="1888">
                  <c:v>0.17747971676389018</c:v>
                </c:pt>
                <c:pt idx="1889">
                  <c:v>0.17747971676389018</c:v>
                </c:pt>
                <c:pt idx="1890">
                  <c:v>0.17747971676389018</c:v>
                </c:pt>
                <c:pt idx="1891">
                  <c:v>0.17747971676389018</c:v>
                </c:pt>
                <c:pt idx="1892">
                  <c:v>0.17747971676389018</c:v>
                </c:pt>
                <c:pt idx="1893">
                  <c:v>0.18093804522356274</c:v>
                </c:pt>
                <c:pt idx="1894">
                  <c:v>0.18093804522356274</c:v>
                </c:pt>
                <c:pt idx="1895">
                  <c:v>0.18093804522356274</c:v>
                </c:pt>
                <c:pt idx="1896">
                  <c:v>0.18093804522356274</c:v>
                </c:pt>
                <c:pt idx="1897">
                  <c:v>0.18093804522356274</c:v>
                </c:pt>
                <c:pt idx="1898">
                  <c:v>0.18093804522356274</c:v>
                </c:pt>
                <c:pt idx="1899">
                  <c:v>0.18093804522356274</c:v>
                </c:pt>
                <c:pt idx="1900">
                  <c:v>0.18093804522356274</c:v>
                </c:pt>
                <c:pt idx="1901">
                  <c:v>0.18093804522356274</c:v>
                </c:pt>
                <c:pt idx="1902">
                  <c:v>0.18093804522356274</c:v>
                </c:pt>
                <c:pt idx="1903">
                  <c:v>0.18093804522356274</c:v>
                </c:pt>
                <c:pt idx="1904">
                  <c:v>0.18093804522356274</c:v>
                </c:pt>
                <c:pt idx="1905">
                  <c:v>0.18093804522356274</c:v>
                </c:pt>
                <c:pt idx="1906">
                  <c:v>0.18093804522356274</c:v>
                </c:pt>
                <c:pt idx="1907">
                  <c:v>0.18093804522356274</c:v>
                </c:pt>
                <c:pt idx="1908">
                  <c:v>0.18093804522356274</c:v>
                </c:pt>
                <c:pt idx="1909">
                  <c:v>0.18093804522356274</c:v>
                </c:pt>
                <c:pt idx="1910">
                  <c:v>0.18093804522356274</c:v>
                </c:pt>
                <c:pt idx="1911">
                  <c:v>0.18093804522356274</c:v>
                </c:pt>
                <c:pt idx="1912">
                  <c:v>0.18093804522356274</c:v>
                </c:pt>
                <c:pt idx="1913">
                  <c:v>0.18093804522356274</c:v>
                </c:pt>
                <c:pt idx="1914">
                  <c:v>0.18093804522356274</c:v>
                </c:pt>
                <c:pt idx="1915">
                  <c:v>0.18093804522356274</c:v>
                </c:pt>
                <c:pt idx="1916">
                  <c:v>0.18093804522356274</c:v>
                </c:pt>
                <c:pt idx="1917">
                  <c:v>0.18093804522356274</c:v>
                </c:pt>
                <c:pt idx="1918">
                  <c:v>0.18093804522356274</c:v>
                </c:pt>
                <c:pt idx="1919">
                  <c:v>0.18093804522356274</c:v>
                </c:pt>
                <c:pt idx="1920">
                  <c:v>0.18093804522356274</c:v>
                </c:pt>
                <c:pt idx="1921">
                  <c:v>0.18093804522356274</c:v>
                </c:pt>
                <c:pt idx="1922">
                  <c:v>0.18093804522356274</c:v>
                </c:pt>
                <c:pt idx="1923">
                  <c:v>0.18472109936019987</c:v>
                </c:pt>
                <c:pt idx="1924">
                  <c:v>0.18472109936019987</c:v>
                </c:pt>
                <c:pt idx="1925">
                  <c:v>0.18472109936019987</c:v>
                </c:pt>
                <c:pt idx="1926">
                  <c:v>0.18472109936019987</c:v>
                </c:pt>
                <c:pt idx="1927">
                  <c:v>0.18472109936019987</c:v>
                </c:pt>
                <c:pt idx="1928">
                  <c:v>0.18472109936019987</c:v>
                </c:pt>
                <c:pt idx="1929">
                  <c:v>0.18472109936019987</c:v>
                </c:pt>
                <c:pt idx="1930">
                  <c:v>0.18472109936019987</c:v>
                </c:pt>
                <c:pt idx="1931">
                  <c:v>0.18472109936019987</c:v>
                </c:pt>
                <c:pt idx="1932">
                  <c:v>0.18472109936019987</c:v>
                </c:pt>
                <c:pt idx="1933">
                  <c:v>0.18472109936019987</c:v>
                </c:pt>
                <c:pt idx="1934">
                  <c:v>0.18472109936019987</c:v>
                </c:pt>
                <c:pt idx="1935">
                  <c:v>0.18472109936019987</c:v>
                </c:pt>
                <c:pt idx="1936">
                  <c:v>0.18472109936019987</c:v>
                </c:pt>
                <c:pt idx="1937">
                  <c:v>0.18472109936019987</c:v>
                </c:pt>
                <c:pt idx="1938">
                  <c:v>0.18472109936019987</c:v>
                </c:pt>
                <c:pt idx="1939">
                  <c:v>0.18472109936019987</c:v>
                </c:pt>
                <c:pt idx="1940">
                  <c:v>0.18472109936019987</c:v>
                </c:pt>
                <c:pt idx="1941">
                  <c:v>0.18472109936019987</c:v>
                </c:pt>
                <c:pt idx="1942">
                  <c:v>0.18472109936019987</c:v>
                </c:pt>
                <c:pt idx="1943">
                  <c:v>0.18472109936019987</c:v>
                </c:pt>
                <c:pt idx="1944">
                  <c:v>0.18472109936019987</c:v>
                </c:pt>
                <c:pt idx="1945">
                  <c:v>0.18472109936019987</c:v>
                </c:pt>
                <c:pt idx="1946">
                  <c:v>0.18472109936019987</c:v>
                </c:pt>
                <c:pt idx="1947">
                  <c:v>0.18472109936019987</c:v>
                </c:pt>
                <c:pt idx="1948">
                  <c:v>0.18472109936019987</c:v>
                </c:pt>
                <c:pt idx="1949">
                  <c:v>0.18472109936019987</c:v>
                </c:pt>
                <c:pt idx="1950">
                  <c:v>0.18472109936019987</c:v>
                </c:pt>
                <c:pt idx="1951">
                  <c:v>0.18472109936019987</c:v>
                </c:pt>
                <c:pt idx="1952">
                  <c:v>0.18472109936019987</c:v>
                </c:pt>
                <c:pt idx="1953">
                  <c:v>0.18472109936019987</c:v>
                </c:pt>
                <c:pt idx="1954">
                  <c:v>0.18472109936019987</c:v>
                </c:pt>
                <c:pt idx="1955">
                  <c:v>0.18472109936019987</c:v>
                </c:pt>
                <c:pt idx="1956">
                  <c:v>0.18472109936019987</c:v>
                </c:pt>
                <c:pt idx="1957">
                  <c:v>0.18472109936019987</c:v>
                </c:pt>
                <c:pt idx="1958">
                  <c:v>0.18472109936019987</c:v>
                </c:pt>
                <c:pt idx="1959">
                  <c:v>0.18472109936019987</c:v>
                </c:pt>
                <c:pt idx="1960">
                  <c:v>0.18472109936019987</c:v>
                </c:pt>
                <c:pt idx="1961">
                  <c:v>0.18472109936019987</c:v>
                </c:pt>
                <c:pt idx="1962">
                  <c:v>0.18472109936019987</c:v>
                </c:pt>
                <c:pt idx="1963">
                  <c:v>0.18472109936019987</c:v>
                </c:pt>
                <c:pt idx="1964">
                  <c:v>0.18472109936019987</c:v>
                </c:pt>
                <c:pt idx="1965">
                  <c:v>0.18472109936019987</c:v>
                </c:pt>
                <c:pt idx="1966">
                  <c:v>0.18472109936019987</c:v>
                </c:pt>
                <c:pt idx="1967">
                  <c:v>0.18472109936019987</c:v>
                </c:pt>
                <c:pt idx="1968">
                  <c:v>0.18472109936019987</c:v>
                </c:pt>
                <c:pt idx="1969">
                  <c:v>0.18472109936019987</c:v>
                </c:pt>
                <c:pt idx="1970">
                  <c:v>0.18472109936019987</c:v>
                </c:pt>
                <c:pt idx="1971">
                  <c:v>0.18472109936019987</c:v>
                </c:pt>
                <c:pt idx="1972">
                  <c:v>0.18472109936019987</c:v>
                </c:pt>
                <c:pt idx="1973">
                  <c:v>0.18472109936019987</c:v>
                </c:pt>
                <c:pt idx="1974">
                  <c:v>0.18472109936019987</c:v>
                </c:pt>
                <c:pt idx="1975">
                  <c:v>0.18472109936019987</c:v>
                </c:pt>
                <c:pt idx="1976">
                  <c:v>0.18472109936019987</c:v>
                </c:pt>
                <c:pt idx="1977">
                  <c:v>0.18472109936019987</c:v>
                </c:pt>
                <c:pt idx="1978">
                  <c:v>0.18472109936019987</c:v>
                </c:pt>
                <c:pt idx="1979">
                  <c:v>0.18472109936019987</c:v>
                </c:pt>
                <c:pt idx="1980">
                  <c:v>0.18472109936019987</c:v>
                </c:pt>
                <c:pt idx="1981">
                  <c:v>0.18472109936019987</c:v>
                </c:pt>
                <c:pt idx="1982">
                  <c:v>0.18472109936019987</c:v>
                </c:pt>
                <c:pt idx="1983">
                  <c:v>0.18472109936019987</c:v>
                </c:pt>
                <c:pt idx="1984">
                  <c:v>0.18472109936019987</c:v>
                </c:pt>
                <c:pt idx="1985">
                  <c:v>0.18472109936019987</c:v>
                </c:pt>
                <c:pt idx="1986">
                  <c:v>0.18472109936019987</c:v>
                </c:pt>
                <c:pt idx="1987">
                  <c:v>0.18472109936019987</c:v>
                </c:pt>
                <c:pt idx="1988">
                  <c:v>0.18472109936019987</c:v>
                </c:pt>
                <c:pt idx="1989">
                  <c:v>0.18472109936019987</c:v>
                </c:pt>
                <c:pt idx="1990">
                  <c:v>0.18472109936019987</c:v>
                </c:pt>
                <c:pt idx="1991">
                  <c:v>0.18472109936019987</c:v>
                </c:pt>
                <c:pt idx="1992">
                  <c:v>0.18472109936019987</c:v>
                </c:pt>
                <c:pt idx="1993">
                  <c:v>0.18472109936019987</c:v>
                </c:pt>
                <c:pt idx="1994">
                  <c:v>0.18472109936019987</c:v>
                </c:pt>
                <c:pt idx="1995">
                  <c:v>0.18472109936019987</c:v>
                </c:pt>
                <c:pt idx="1996">
                  <c:v>0.18472109936019987</c:v>
                </c:pt>
                <c:pt idx="1997">
                  <c:v>0.18472109936019987</c:v>
                </c:pt>
                <c:pt idx="1998">
                  <c:v>0.18472109936019987</c:v>
                </c:pt>
                <c:pt idx="1999">
                  <c:v>0.18472109936019987</c:v>
                </c:pt>
                <c:pt idx="2000">
                  <c:v>0.18472109936019987</c:v>
                </c:pt>
                <c:pt idx="2001">
                  <c:v>0.18472109936019987</c:v>
                </c:pt>
                <c:pt idx="2002">
                  <c:v>0.18472109936019987</c:v>
                </c:pt>
                <c:pt idx="2003">
                  <c:v>0.18472109936019987</c:v>
                </c:pt>
                <c:pt idx="2004">
                  <c:v>0.18472109936019987</c:v>
                </c:pt>
                <c:pt idx="2005">
                  <c:v>0.18472109936019987</c:v>
                </c:pt>
                <c:pt idx="2006">
                  <c:v>0.18472109936019987</c:v>
                </c:pt>
                <c:pt idx="2007">
                  <c:v>0.18472109936019987</c:v>
                </c:pt>
                <c:pt idx="2008">
                  <c:v>0.18472109936019987</c:v>
                </c:pt>
                <c:pt idx="2009">
                  <c:v>0.18472109936019987</c:v>
                </c:pt>
                <c:pt idx="2010">
                  <c:v>0.18472109936019987</c:v>
                </c:pt>
                <c:pt idx="2011">
                  <c:v>0.18472109936019987</c:v>
                </c:pt>
                <c:pt idx="2012">
                  <c:v>0.18472109936019987</c:v>
                </c:pt>
                <c:pt idx="2013">
                  <c:v>0.18472109936019987</c:v>
                </c:pt>
                <c:pt idx="2014">
                  <c:v>0.18472109936019987</c:v>
                </c:pt>
                <c:pt idx="2015">
                  <c:v>0.18472109936019987</c:v>
                </c:pt>
                <c:pt idx="2016">
                  <c:v>0.18472109936019987</c:v>
                </c:pt>
                <c:pt idx="2017">
                  <c:v>0.18472109936019987</c:v>
                </c:pt>
                <c:pt idx="2018">
                  <c:v>0.18472109936019987</c:v>
                </c:pt>
                <c:pt idx="2019">
                  <c:v>0.18472109936019987</c:v>
                </c:pt>
                <c:pt idx="2020">
                  <c:v>0.18472109936019987</c:v>
                </c:pt>
                <c:pt idx="2021">
                  <c:v>0.18472109936019987</c:v>
                </c:pt>
                <c:pt idx="2022">
                  <c:v>0.18472109936019987</c:v>
                </c:pt>
                <c:pt idx="2023">
                  <c:v>0.18472109936019987</c:v>
                </c:pt>
                <c:pt idx="2024">
                  <c:v>0.18472109936019987</c:v>
                </c:pt>
                <c:pt idx="2025">
                  <c:v>0.18472109936019987</c:v>
                </c:pt>
                <c:pt idx="2026">
                  <c:v>0.18472109936019987</c:v>
                </c:pt>
                <c:pt idx="2027">
                  <c:v>0.18472109936019987</c:v>
                </c:pt>
                <c:pt idx="2028">
                  <c:v>0.18472109936019987</c:v>
                </c:pt>
                <c:pt idx="2029">
                  <c:v>0.18472109936019987</c:v>
                </c:pt>
                <c:pt idx="2030">
                  <c:v>0.18472109936019987</c:v>
                </c:pt>
                <c:pt idx="2031">
                  <c:v>0.18472109936019987</c:v>
                </c:pt>
                <c:pt idx="2032">
                  <c:v>0.18472109936019987</c:v>
                </c:pt>
                <c:pt idx="2033">
                  <c:v>0.18472109936019987</c:v>
                </c:pt>
                <c:pt idx="2034">
                  <c:v>0.18472109936019987</c:v>
                </c:pt>
                <c:pt idx="2035">
                  <c:v>0.18472109936019987</c:v>
                </c:pt>
                <c:pt idx="2036">
                  <c:v>0.18472109936019987</c:v>
                </c:pt>
                <c:pt idx="2037">
                  <c:v>0.18472109936019987</c:v>
                </c:pt>
                <c:pt idx="2038">
                  <c:v>0.18472109936019987</c:v>
                </c:pt>
                <c:pt idx="2039">
                  <c:v>0.18472109936019987</c:v>
                </c:pt>
                <c:pt idx="2040">
                  <c:v>0.18472109936019987</c:v>
                </c:pt>
                <c:pt idx="2041">
                  <c:v>0.18472109936019987</c:v>
                </c:pt>
                <c:pt idx="2042">
                  <c:v>0.18472109936019987</c:v>
                </c:pt>
                <c:pt idx="2043">
                  <c:v>0.18472109936019987</c:v>
                </c:pt>
                <c:pt idx="2044">
                  <c:v>0.18472109936019987</c:v>
                </c:pt>
                <c:pt idx="2045">
                  <c:v>0.18472109936019987</c:v>
                </c:pt>
                <c:pt idx="2046">
                  <c:v>0.18472109936019987</c:v>
                </c:pt>
                <c:pt idx="2047">
                  <c:v>0.18472109936019987</c:v>
                </c:pt>
                <c:pt idx="2048">
                  <c:v>0.18472109936019987</c:v>
                </c:pt>
                <c:pt idx="2049">
                  <c:v>0.18472109936019987</c:v>
                </c:pt>
                <c:pt idx="2050">
                  <c:v>0.18472109936019987</c:v>
                </c:pt>
                <c:pt idx="2051">
                  <c:v>0.18472109936019987</c:v>
                </c:pt>
                <c:pt idx="2052">
                  <c:v>0.18472109936019987</c:v>
                </c:pt>
                <c:pt idx="2053">
                  <c:v>0.18472109936019987</c:v>
                </c:pt>
                <c:pt idx="2054">
                  <c:v>0.18472109936019987</c:v>
                </c:pt>
                <c:pt idx="2055">
                  <c:v>0.18472109936019987</c:v>
                </c:pt>
                <c:pt idx="2056">
                  <c:v>0.18472109936019987</c:v>
                </c:pt>
                <c:pt idx="2057">
                  <c:v>0.18472109936019987</c:v>
                </c:pt>
                <c:pt idx="2058">
                  <c:v>0.18472109936019987</c:v>
                </c:pt>
                <c:pt idx="2059">
                  <c:v>0.18472109936019987</c:v>
                </c:pt>
                <c:pt idx="2060">
                  <c:v>0.18472109936019987</c:v>
                </c:pt>
                <c:pt idx="2061">
                  <c:v>0.18472109936019987</c:v>
                </c:pt>
                <c:pt idx="2062">
                  <c:v>0.18472109936019987</c:v>
                </c:pt>
                <c:pt idx="2063">
                  <c:v>0.18472109936019987</c:v>
                </c:pt>
                <c:pt idx="2064">
                  <c:v>0.18472109936019987</c:v>
                </c:pt>
                <c:pt idx="2065">
                  <c:v>0.18472109936019987</c:v>
                </c:pt>
                <c:pt idx="2066">
                  <c:v>0.18472109936019987</c:v>
                </c:pt>
                <c:pt idx="2067">
                  <c:v>0.18472109936019987</c:v>
                </c:pt>
                <c:pt idx="2068">
                  <c:v>0.18472109936019987</c:v>
                </c:pt>
                <c:pt idx="2069">
                  <c:v>0.18472109936019987</c:v>
                </c:pt>
                <c:pt idx="2070">
                  <c:v>0.18472109936019987</c:v>
                </c:pt>
                <c:pt idx="2071">
                  <c:v>0.18472109936019987</c:v>
                </c:pt>
                <c:pt idx="2072">
                  <c:v>0.18472109936019987</c:v>
                </c:pt>
                <c:pt idx="2073">
                  <c:v>0.18472109936019987</c:v>
                </c:pt>
                <c:pt idx="2074">
                  <c:v>0.18472109936019987</c:v>
                </c:pt>
                <c:pt idx="2075">
                  <c:v>0.18472109936019987</c:v>
                </c:pt>
                <c:pt idx="2076">
                  <c:v>0.18472109936019987</c:v>
                </c:pt>
                <c:pt idx="2077">
                  <c:v>0.18472109936019987</c:v>
                </c:pt>
                <c:pt idx="2078">
                  <c:v>0.18472109936019987</c:v>
                </c:pt>
                <c:pt idx="2079">
                  <c:v>0.18472109936019987</c:v>
                </c:pt>
                <c:pt idx="2080">
                  <c:v>0.18472109936019987</c:v>
                </c:pt>
                <c:pt idx="2081">
                  <c:v>0.18472109936019987</c:v>
                </c:pt>
                <c:pt idx="2082">
                  <c:v>0.18472109936019987</c:v>
                </c:pt>
                <c:pt idx="2083">
                  <c:v>0.18472109936019987</c:v>
                </c:pt>
                <c:pt idx="2084">
                  <c:v>0.18472109936019987</c:v>
                </c:pt>
                <c:pt idx="2085">
                  <c:v>0.18472109936019987</c:v>
                </c:pt>
                <c:pt idx="2086">
                  <c:v>0.18472109936019987</c:v>
                </c:pt>
                <c:pt idx="2087">
                  <c:v>0.18472109936019987</c:v>
                </c:pt>
                <c:pt idx="2088">
                  <c:v>0.18472109936019987</c:v>
                </c:pt>
                <c:pt idx="2089">
                  <c:v>0.18472109936019987</c:v>
                </c:pt>
                <c:pt idx="2090">
                  <c:v>0.18472109936019987</c:v>
                </c:pt>
                <c:pt idx="2091">
                  <c:v>0.18472109936019987</c:v>
                </c:pt>
                <c:pt idx="2092">
                  <c:v>0.18472109936019987</c:v>
                </c:pt>
                <c:pt idx="2093">
                  <c:v>0.18472109936019987</c:v>
                </c:pt>
                <c:pt idx="2094">
                  <c:v>0.18472109936019987</c:v>
                </c:pt>
                <c:pt idx="2095">
                  <c:v>0.18472109936019987</c:v>
                </c:pt>
                <c:pt idx="2096">
                  <c:v>0.18472109936019987</c:v>
                </c:pt>
                <c:pt idx="2097">
                  <c:v>0.18472109936019987</c:v>
                </c:pt>
                <c:pt idx="2098">
                  <c:v>0.18472109936019987</c:v>
                </c:pt>
                <c:pt idx="2099">
                  <c:v>0.18472109936019987</c:v>
                </c:pt>
                <c:pt idx="2100">
                  <c:v>0.18472109936019987</c:v>
                </c:pt>
                <c:pt idx="2101">
                  <c:v>0.18472109936019987</c:v>
                </c:pt>
                <c:pt idx="2102">
                  <c:v>0.18472109936019987</c:v>
                </c:pt>
                <c:pt idx="2103">
                  <c:v>0.18472109936019987</c:v>
                </c:pt>
                <c:pt idx="2104">
                  <c:v>0.18472109936019987</c:v>
                </c:pt>
                <c:pt idx="2105">
                  <c:v>0.18472109936019987</c:v>
                </c:pt>
                <c:pt idx="2106">
                  <c:v>0.18472109936019987</c:v>
                </c:pt>
                <c:pt idx="2107">
                  <c:v>0.18472109936019987</c:v>
                </c:pt>
                <c:pt idx="2108">
                  <c:v>0.18472109936019987</c:v>
                </c:pt>
                <c:pt idx="2109">
                  <c:v>0.18472109936019987</c:v>
                </c:pt>
                <c:pt idx="2110">
                  <c:v>0.18472109936019987</c:v>
                </c:pt>
                <c:pt idx="2111">
                  <c:v>0.18472109936019987</c:v>
                </c:pt>
                <c:pt idx="2112">
                  <c:v>0.18472109936019987</c:v>
                </c:pt>
                <c:pt idx="2113">
                  <c:v>0.18472109936019987</c:v>
                </c:pt>
                <c:pt idx="2114">
                  <c:v>0.18472109936019987</c:v>
                </c:pt>
                <c:pt idx="2115">
                  <c:v>0.18472109936019987</c:v>
                </c:pt>
                <c:pt idx="2116">
                  <c:v>0.18472109936019987</c:v>
                </c:pt>
                <c:pt idx="2117">
                  <c:v>0.18472109936019987</c:v>
                </c:pt>
                <c:pt idx="2118">
                  <c:v>0.18472109936019987</c:v>
                </c:pt>
                <c:pt idx="2119">
                  <c:v>0.18472109936019987</c:v>
                </c:pt>
                <c:pt idx="2120">
                  <c:v>0.18472109936019987</c:v>
                </c:pt>
                <c:pt idx="2121">
                  <c:v>0.18472109936019987</c:v>
                </c:pt>
                <c:pt idx="2122">
                  <c:v>0.18472109936019987</c:v>
                </c:pt>
                <c:pt idx="2123">
                  <c:v>0.18472109936019987</c:v>
                </c:pt>
                <c:pt idx="2124">
                  <c:v>0.18472109936019987</c:v>
                </c:pt>
                <c:pt idx="2125">
                  <c:v>0.18472109936019987</c:v>
                </c:pt>
                <c:pt idx="2126">
                  <c:v>0.18472109936019987</c:v>
                </c:pt>
                <c:pt idx="2127">
                  <c:v>0.18472109936019987</c:v>
                </c:pt>
                <c:pt idx="2128">
                  <c:v>0.18472109936019987</c:v>
                </c:pt>
                <c:pt idx="2129">
                  <c:v>0.18472109936019987</c:v>
                </c:pt>
                <c:pt idx="2130">
                  <c:v>0.18472109936019987</c:v>
                </c:pt>
                <c:pt idx="2131">
                  <c:v>0.18472109936019987</c:v>
                </c:pt>
                <c:pt idx="2132">
                  <c:v>0.18472109936019987</c:v>
                </c:pt>
                <c:pt idx="2133">
                  <c:v>0.18472109936019987</c:v>
                </c:pt>
                <c:pt idx="2134">
                  <c:v>0.18472109936019987</c:v>
                </c:pt>
                <c:pt idx="2135">
                  <c:v>0.18472109936019987</c:v>
                </c:pt>
                <c:pt idx="2136">
                  <c:v>0.18472109936019987</c:v>
                </c:pt>
                <c:pt idx="2137">
                  <c:v>0.18472109936019987</c:v>
                </c:pt>
                <c:pt idx="2138">
                  <c:v>0.18472109936019987</c:v>
                </c:pt>
                <c:pt idx="2139">
                  <c:v>0.18472109936019987</c:v>
                </c:pt>
                <c:pt idx="2140">
                  <c:v>0.18472109936019987</c:v>
                </c:pt>
                <c:pt idx="2141">
                  <c:v>0.18472109936019987</c:v>
                </c:pt>
                <c:pt idx="2142">
                  <c:v>0.18472109936019987</c:v>
                </c:pt>
                <c:pt idx="2143">
                  <c:v>0.18472109936019987</c:v>
                </c:pt>
                <c:pt idx="2144">
                  <c:v>0.18472109936019987</c:v>
                </c:pt>
                <c:pt idx="2145">
                  <c:v>0.18472109936019987</c:v>
                </c:pt>
                <c:pt idx="2146">
                  <c:v>0.18472109936019987</c:v>
                </c:pt>
                <c:pt idx="2147">
                  <c:v>0.18472109936019987</c:v>
                </c:pt>
                <c:pt idx="2148">
                  <c:v>0.18472109936019987</c:v>
                </c:pt>
                <c:pt idx="2149">
                  <c:v>0.18472109936019987</c:v>
                </c:pt>
                <c:pt idx="2150">
                  <c:v>0.18472109936019987</c:v>
                </c:pt>
                <c:pt idx="2151">
                  <c:v>0.18472109936019987</c:v>
                </c:pt>
                <c:pt idx="2152">
                  <c:v>0.19911354956639912</c:v>
                </c:pt>
                <c:pt idx="2153">
                  <c:v>0.19911354956639912</c:v>
                </c:pt>
                <c:pt idx="2154">
                  <c:v>0.19911354956639912</c:v>
                </c:pt>
                <c:pt idx="2155">
                  <c:v>0.19911354956639912</c:v>
                </c:pt>
                <c:pt idx="2156">
                  <c:v>0.19911354956639912</c:v>
                </c:pt>
                <c:pt idx="2157">
                  <c:v>0.19911354956639912</c:v>
                </c:pt>
                <c:pt idx="2158">
                  <c:v>0.19911354956639912</c:v>
                </c:pt>
                <c:pt idx="2159">
                  <c:v>0.19911354956639912</c:v>
                </c:pt>
                <c:pt idx="2160">
                  <c:v>0.19911354956639912</c:v>
                </c:pt>
                <c:pt idx="2161">
                  <c:v>0.19911354956639912</c:v>
                </c:pt>
                <c:pt idx="2162">
                  <c:v>0.19911354956639912</c:v>
                </c:pt>
                <c:pt idx="2163">
                  <c:v>0.19911354956639912</c:v>
                </c:pt>
                <c:pt idx="2164">
                  <c:v>0.19911354956639912</c:v>
                </c:pt>
                <c:pt idx="2165">
                  <c:v>0.19911354956639912</c:v>
                </c:pt>
                <c:pt idx="2166">
                  <c:v>0.19911354956639912</c:v>
                </c:pt>
                <c:pt idx="2167">
                  <c:v>0.19911354956639912</c:v>
                </c:pt>
                <c:pt idx="2168">
                  <c:v>0.19911354956639912</c:v>
                </c:pt>
                <c:pt idx="2169">
                  <c:v>0.19911354956639912</c:v>
                </c:pt>
                <c:pt idx="2170">
                  <c:v>0.19911354956639912</c:v>
                </c:pt>
                <c:pt idx="2171">
                  <c:v>0.19911354956639912</c:v>
                </c:pt>
                <c:pt idx="2172">
                  <c:v>0.19911354956639912</c:v>
                </c:pt>
                <c:pt idx="2173">
                  <c:v>0.19911354956639912</c:v>
                </c:pt>
                <c:pt idx="2174">
                  <c:v>0.19911354956639912</c:v>
                </c:pt>
                <c:pt idx="2175">
                  <c:v>0.19911354956639912</c:v>
                </c:pt>
                <c:pt idx="2176">
                  <c:v>0.19911354956639912</c:v>
                </c:pt>
                <c:pt idx="2177">
                  <c:v>0.19911354956639912</c:v>
                </c:pt>
                <c:pt idx="2178">
                  <c:v>0.19911354956639912</c:v>
                </c:pt>
                <c:pt idx="2179">
                  <c:v>0.19911354956639912</c:v>
                </c:pt>
                <c:pt idx="2180">
                  <c:v>0.19911354956639912</c:v>
                </c:pt>
                <c:pt idx="2181">
                  <c:v>0.19911354956639912</c:v>
                </c:pt>
                <c:pt idx="2182">
                  <c:v>0.19911354956639912</c:v>
                </c:pt>
                <c:pt idx="2183">
                  <c:v>0.19911354956639912</c:v>
                </c:pt>
                <c:pt idx="2184">
                  <c:v>0.19911354956639912</c:v>
                </c:pt>
                <c:pt idx="2185">
                  <c:v>0.19911354956639912</c:v>
                </c:pt>
                <c:pt idx="2186">
                  <c:v>0.19911354956639912</c:v>
                </c:pt>
                <c:pt idx="2187">
                  <c:v>0.19911354956639912</c:v>
                </c:pt>
                <c:pt idx="2188">
                  <c:v>0.19911354956639912</c:v>
                </c:pt>
                <c:pt idx="2189">
                  <c:v>0.19911354956639912</c:v>
                </c:pt>
                <c:pt idx="2190">
                  <c:v>0.19911354956639912</c:v>
                </c:pt>
                <c:pt idx="2191">
                  <c:v>0.19911354956639912</c:v>
                </c:pt>
                <c:pt idx="2192">
                  <c:v>0.19911354956639912</c:v>
                </c:pt>
                <c:pt idx="2193">
                  <c:v>0.19911354956639912</c:v>
                </c:pt>
                <c:pt idx="2194">
                  <c:v>0.19911354956639912</c:v>
                </c:pt>
                <c:pt idx="2195">
                  <c:v>0.19911354956639912</c:v>
                </c:pt>
                <c:pt idx="2196">
                  <c:v>0.19911354956639912</c:v>
                </c:pt>
                <c:pt idx="2197">
                  <c:v>0.19911354956639912</c:v>
                </c:pt>
                <c:pt idx="2198">
                  <c:v>0.19911354956639912</c:v>
                </c:pt>
                <c:pt idx="2199">
                  <c:v>0.19911354956639912</c:v>
                </c:pt>
                <c:pt idx="2200">
                  <c:v>0.19911354956639912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4E-48EE-BAC0-5F2D5A5B8851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7.7459333849728897E-4</c:v>
                </c:pt>
                <c:pt idx="7">
                  <c:v>2.7110766847405115E-3</c:v>
                </c:pt>
                <c:pt idx="8">
                  <c:v>3.4856700232378003E-3</c:v>
                </c:pt>
                <c:pt idx="9">
                  <c:v>3.8729666924864447E-3</c:v>
                </c:pt>
                <c:pt idx="10">
                  <c:v>4.2602633617350892E-3</c:v>
                </c:pt>
                <c:pt idx="11">
                  <c:v>5.422605466760301E-3</c:v>
                </c:pt>
                <c:pt idx="12">
                  <c:v>6.1975002034437756E-3</c:v>
                </c:pt>
                <c:pt idx="13">
                  <c:v>6.1975002034437756E-3</c:v>
                </c:pt>
                <c:pt idx="14">
                  <c:v>6.5849475717855129E-3</c:v>
                </c:pt>
                <c:pt idx="15">
                  <c:v>7.7472896768107247E-3</c:v>
                </c:pt>
                <c:pt idx="16">
                  <c:v>8.1347370451524629E-3</c:v>
                </c:pt>
                <c:pt idx="17">
                  <c:v>8.9096317818359375E-3</c:v>
                </c:pt>
                <c:pt idx="18">
                  <c:v>8.9096317818359375E-3</c:v>
                </c:pt>
                <c:pt idx="19">
                  <c:v>8.9096317818359375E-3</c:v>
                </c:pt>
                <c:pt idx="20">
                  <c:v>1.0071973886861148E-2</c:v>
                </c:pt>
                <c:pt idx="21">
                  <c:v>1.0459421255202887E-2</c:v>
                </c:pt>
                <c:pt idx="22">
                  <c:v>1.2009210728569836E-2</c:v>
                </c:pt>
                <c:pt idx="23">
                  <c:v>1.2396658096911574E-2</c:v>
                </c:pt>
                <c:pt idx="24">
                  <c:v>1.2396658096911574E-2</c:v>
                </c:pt>
                <c:pt idx="25">
                  <c:v>1.2396658096911574E-2</c:v>
                </c:pt>
                <c:pt idx="26">
                  <c:v>1.2784105465253312E-2</c:v>
                </c:pt>
                <c:pt idx="27">
                  <c:v>1.3171704952703154E-2</c:v>
                </c:pt>
                <c:pt idx="28">
                  <c:v>1.5109702389952361E-2</c:v>
                </c:pt>
                <c:pt idx="29">
                  <c:v>1.743529931465141E-2</c:v>
                </c:pt>
                <c:pt idx="30">
                  <c:v>1.8985697264450777E-2</c:v>
                </c:pt>
                <c:pt idx="31">
                  <c:v>1.937329675190062E-2</c:v>
                </c:pt>
                <c:pt idx="32">
                  <c:v>2.0148495726800303E-2</c:v>
                </c:pt>
                <c:pt idx="33">
                  <c:v>2.0923694701699986E-2</c:v>
                </c:pt>
                <c:pt idx="34">
                  <c:v>2.1311294189149829E-2</c:v>
                </c:pt>
                <c:pt idx="35">
                  <c:v>2.1698893676599672E-2</c:v>
                </c:pt>
                <c:pt idx="36">
                  <c:v>2.2086493164049516E-2</c:v>
                </c:pt>
                <c:pt idx="37">
                  <c:v>2.2861999513641863E-2</c:v>
                </c:pt>
                <c:pt idx="38">
                  <c:v>2.2861999513641863E-2</c:v>
                </c:pt>
                <c:pt idx="39">
                  <c:v>2.2861999513641863E-2</c:v>
                </c:pt>
                <c:pt idx="40">
                  <c:v>2.36378137260169E-2</c:v>
                </c:pt>
                <c:pt idx="41">
                  <c:v>2.36378137260169E-2</c:v>
                </c:pt>
                <c:pt idx="42">
                  <c:v>2.4025720832204417E-2</c:v>
                </c:pt>
                <c:pt idx="43">
                  <c:v>2.4413627938391934E-2</c:v>
                </c:pt>
                <c:pt idx="44">
                  <c:v>2.4413627938391934E-2</c:v>
                </c:pt>
                <c:pt idx="45">
                  <c:v>2.4413627938391934E-2</c:v>
                </c:pt>
                <c:pt idx="46">
                  <c:v>2.480168934334882E-2</c:v>
                </c:pt>
                <c:pt idx="47">
                  <c:v>2.480168934334882E-2</c:v>
                </c:pt>
                <c:pt idx="48">
                  <c:v>2.5190059837437492E-2</c:v>
                </c:pt>
                <c:pt idx="49">
                  <c:v>2.5190059837437492E-2</c:v>
                </c:pt>
                <c:pt idx="50">
                  <c:v>2.5578430331526163E-2</c:v>
                </c:pt>
                <c:pt idx="51">
                  <c:v>2.5578430331526163E-2</c:v>
                </c:pt>
                <c:pt idx="52">
                  <c:v>2.5967265754378705E-2</c:v>
                </c:pt>
                <c:pt idx="53">
                  <c:v>2.6744936600083792E-2</c:v>
                </c:pt>
                <c:pt idx="54">
                  <c:v>2.6744936600083792E-2</c:v>
                </c:pt>
                <c:pt idx="55">
                  <c:v>2.7133772022936334E-2</c:v>
                </c:pt>
                <c:pt idx="56">
                  <c:v>2.7133772022936334E-2</c:v>
                </c:pt>
                <c:pt idx="57">
                  <c:v>2.7133772022936334E-2</c:v>
                </c:pt>
                <c:pt idx="58">
                  <c:v>2.7522607445788876E-2</c:v>
                </c:pt>
                <c:pt idx="59">
                  <c:v>2.7911442868641417E-2</c:v>
                </c:pt>
                <c:pt idx="60">
                  <c:v>2.8300433887901665E-2</c:v>
                </c:pt>
                <c:pt idx="61">
                  <c:v>2.8300433887901665E-2</c:v>
                </c:pt>
                <c:pt idx="62">
                  <c:v>2.8689580690509635E-2</c:v>
                </c:pt>
                <c:pt idx="63">
                  <c:v>2.985702109833354E-2</c:v>
                </c:pt>
                <c:pt idx="64">
                  <c:v>2.985702109833354E-2</c:v>
                </c:pt>
                <c:pt idx="65">
                  <c:v>3.0246324059369521E-2</c:v>
                </c:pt>
                <c:pt idx="66">
                  <c:v>3.0635627020405502E-2</c:v>
                </c:pt>
                <c:pt idx="67">
                  <c:v>3.0635627020405502E-2</c:v>
                </c:pt>
                <c:pt idx="68">
                  <c:v>3.0635627020405502E-2</c:v>
                </c:pt>
                <c:pt idx="69">
                  <c:v>3.1025086390827194E-2</c:v>
                </c:pt>
                <c:pt idx="70">
                  <c:v>3.1025086390827194E-2</c:v>
                </c:pt>
                <c:pt idx="71">
                  <c:v>3.1414545761248885E-2</c:v>
                </c:pt>
                <c:pt idx="72">
                  <c:v>3.2193464502092269E-2</c:v>
                </c:pt>
                <c:pt idx="73">
                  <c:v>3.2193464502092269E-2</c:v>
                </c:pt>
                <c:pt idx="74">
                  <c:v>3.2972383242935652E-2</c:v>
                </c:pt>
                <c:pt idx="75">
                  <c:v>3.3751301983779035E-2</c:v>
                </c:pt>
                <c:pt idx="76">
                  <c:v>3.414076135420073E-2</c:v>
                </c:pt>
                <c:pt idx="77">
                  <c:v>3.4919680095044113E-2</c:v>
                </c:pt>
                <c:pt idx="78">
                  <c:v>3.5309139465465808E-2</c:v>
                </c:pt>
                <c:pt idx="79">
                  <c:v>3.5309139465465808E-2</c:v>
                </c:pt>
                <c:pt idx="80">
                  <c:v>3.5309139465465808E-2</c:v>
                </c:pt>
                <c:pt idx="81">
                  <c:v>3.5309139465465808E-2</c:v>
                </c:pt>
                <c:pt idx="82">
                  <c:v>3.5309139465465808E-2</c:v>
                </c:pt>
                <c:pt idx="83">
                  <c:v>3.5698756129655847E-2</c:v>
                </c:pt>
                <c:pt idx="84">
                  <c:v>3.5698756129655847E-2</c:v>
                </c:pt>
                <c:pt idx="85">
                  <c:v>3.6088530278350406E-2</c:v>
                </c:pt>
                <c:pt idx="86">
                  <c:v>3.6478304427044965E-2</c:v>
                </c:pt>
                <c:pt idx="87">
                  <c:v>3.6478304427044965E-2</c:v>
                </c:pt>
                <c:pt idx="88">
                  <c:v>3.6868236315176474E-2</c:v>
                </c:pt>
                <c:pt idx="89">
                  <c:v>3.6868236315176474E-2</c:v>
                </c:pt>
                <c:pt idx="90">
                  <c:v>3.6868236315176474E-2</c:v>
                </c:pt>
                <c:pt idx="91">
                  <c:v>3.6868236315176474E-2</c:v>
                </c:pt>
                <c:pt idx="92">
                  <c:v>3.7258168203307983E-2</c:v>
                </c:pt>
                <c:pt idx="93">
                  <c:v>3.7648100091439492E-2</c:v>
                </c:pt>
                <c:pt idx="94">
                  <c:v>3.7648100091439492E-2</c:v>
                </c:pt>
                <c:pt idx="95">
                  <c:v>3.8428279985974201E-2</c:v>
                </c:pt>
                <c:pt idx="96">
                  <c:v>3.8818369933241552E-2</c:v>
                </c:pt>
                <c:pt idx="97">
                  <c:v>3.8818369933241552E-2</c:v>
                </c:pt>
                <c:pt idx="98">
                  <c:v>3.8818369933241552E-2</c:v>
                </c:pt>
                <c:pt idx="99">
                  <c:v>3.8818369933241552E-2</c:v>
                </c:pt>
                <c:pt idx="100">
                  <c:v>3.8818369933241552E-2</c:v>
                </c:pt>
                <c:pt idx="101">
                  <c:v>3.9208776769174433E-2</c:v>
                </c:pt>
                <c:pt idx="102">
                  <c:v>3.9599183605107315E-2</c:v>
                </c:pt>
                <c:pt idx="103">
                  <c:v>4.0379997276973077E-2</c:v>
                </c:pt>
                <c:pt idx="104">
                  <c:v>4.0379997276973077E-2</c:v>
                </c:pt>
                <c:pt idx="105">
                  <c:v>4.0379997276973077E-2</c:v>
                </c:pt>
                <c:pt idx="106">
                  <c:v>4.116081094883884E-2</c:v>
                </c:pt>
                <c:pt idx="107">
                  <c:v>4.116081094883884E-2</c:v>
                </c:pt>
                <c:pt idx="108">
                  <c:v>4.116081094883884E-2</c:v>
                </c:pt>
                <c:pt idx="109">
                  <c:v>4.116081094883884E-2</c:v>
                </c:pt>
                <c:pt idx="110">
                  <c:v>4.1551376809959475E-2</c:v>
                </c:pt>
                <c:pt idx="111">
                  <c:v>4.1551376809959475E-2</c:v>
                </c:pt>
                <c:pt idx="112">
                  <c:v>4.1551376809959475E-2</c:v>
                </c:pt>
                <c:pt idx="113">
                  <c:v>4.1551376809959475E-2</c:v>
                </c:pt>
                <c:pt idx="114">
                  <c:v>4.1551376809959475E-2</c:v>
                </c:pt>
                <c:pt idx="115">
                  <c:v>4.1551376809959475E-2</c:v>
                </c:pt>
                <c:pt idx="116">
                  <c:v>4.1551376809959475E-2</c:v>
                </c:pt>
                <c:pt idx="117">
                  <c:v>4.1551376809959475E-2</c:v>
                </c:pt>
                <c:pt idx="118">
                  <c:v>4.1551376809959475E-2</c:v>
                </c:pt>
                <c:pt idx="119">
                  <c:v>4.1551376809959475E-2</c:v>
                </c:pt>
                <c:pt idx="120">
                  <c:v>4.1941942671080111E-2</c:v>
                </c:pt>
                <c:pt idx="121">
                  <c:v>4.1941942671080111E-2</c:v>
                </c:pt>
                <c:pt idx="122">
                  <c:v>4.2332508532200747E-2</c:v>
                </c:pt>
                <c:pt idx="123">
                  <c:v>4.2332508532200747E-2</c:v>
                </c:pt>
                <c:pt idx="124">
                  <c:v>4.2723074393321382E-2</c:v>
                </c:pt>
                <c:pt idx="125">
                  <c:v>4.2723074393321382E-2</c:v>
                </c:pt>
                <c:pt idx="126">
                  <c:v>4.2723074393321382E-2</c:v>
                </c:pt>
                <c:pt idx="127">
                  <c:v>4.2723074393321382E-2</c:v>
                </c:pt>
                <c:pt idx="128">
                  <c:v>4.2723074393321382E-2</c:v>
                </c:pt>
                <c:pt idx="129">
                  <c:v>4.2723074393321382E-2</c:v>
                </c:pt>
                <c:pt idx="130">
                  <c:v>4.2723074393321382E-2</c:v>
                </c:pt>
                <c:pt idx="131">
                  <c:v>4.2723074393321382E-2</c:v>
                </c:pt>
                <c:pt idx="132">
                  <c:v>4.3113640254442018E-2</c:v>
                </c:pt>
                <c:pt idx="133">
                  <c:v>4.3113640254442018E-2</c:v>
                </c:pt>
                <c:pt idx="134">
                  <c:v>4.3113640254442018E-2</c:v>
                </c:pt>
                <c:pt idx="135">
                  <c:v>4.3113640254442018E-2</c:v>
                </c:pt>
                <c:pt idx="136">
                  <c:v>4.3504206115562653E-2</c:v>
                </c:pt>
                <c:pt idx="137">
                  <c:v>4.3504206115562653E-2</c:v>
                </c:pt>
                <c:pt idx="138">
                  <c:v>4.3504206115562653E-2</c:v>
                </c:pt>
                <c:pt idx="139">
                  <c:v>4.3504206115562653E-2</c:v>
                </c:pt>
                <c:pt idx="140">
                  <c:v>4.3504206115562653E-2</c:v>
                </c:pt>
                <c:pt idx="141">
                  <c:v>4.3894931586761395E-2</c:v>
                </c:pt>
                <c:pt idx="142">
                  <c:v>4.3894931586761395E-2</c:v>
                </c:pt>
                <c:pt idx="143">
                  <c:v>4.3894931586761395E-2</c:v>
                </c:pt>
                <c:pt idx="144">
                  <c:v>4.4285657057960136E-2</c:v>
                </c:pt>
                <c:pt idx="145">
                  <c:v>4.4676382529158877E-2</c:v>
                </c:pt>
                <c:pt idx="146">
                  <c:v>4.5067108000357618E-2</c:v>
                </c:pt>
                <c:pt idx="147">
                  <c:v>4.5067108000357618E-2</c:v>
                </c:pt>
                <c:pt idx="148">
                  <c:v>4.5067108000357618E-2</c:v>
                </c:pt>
                <c:pt idx="149">
                  <c:v>4.545783347155636E-2</c:v>
                </c:pt>
                <c:pt idx="150">
                  <c:v>4.545783347155636E-2</c:v>
                </c:pt>
                <c:pt idx="151">
                  <c:v>4.545783347155636E-2</c:v>
                </c:pt>
                <c:pt idx="152">
                  <c:v>4.545783347155636E-2</c:v>
                </c:pt>
                <c:pt idx="153">
                  <c:v>4.545783347155636E-2</c:v>
                </c:pt>
                <c:pt idx="154">
                  <c:v>4.5848558942755101E-2</c:v>
                </c:pt>
                <c:pt idx="155">
                  <c:v>4.6239284413953842E-2</c:v>
                </c:pt>
                <c:pt idx="156">
                  <c:v>4.6239284413953842E-2</c:v>
                </c:pt>
                <c:pt idx="157">
                  <c:v>4.6630009885152583E-2</c:v>
                </c:pt>
                <c:pt idx="158">
                  <c:v>4.6630009885152583E-2</c:v>
                </c:pt>
                <c:pt idx="159">
                  <c:v>4.6630009885152583E-2</c:v>
                </c:pt>
                <c:pt idx="160">
                  <c:v>4.6630009885152583E-2</c:v>
                </c:pt>
                <c:pt idx="161">
                  <c:v>4.6630009885152583E-2</c:v>
                </c:pt>
                <c:pt idx="162">
                  <c:v>4.6630009885152583E-2</c:v>
                </c:pt>
                <c:pt idx="163">
                  <c:v>4.6630009885152583E-2</c:v>
                </c:pt>
                <c:pt idx="164">
                  <c:v>4.6630009885152583E-2</c:v>
                </c:pt>
                <c:pt idx="165">
                  <c:v>4.6630009885152583E-2</c:v>
                </c:pt>
                <c:pt idx="166">
                  <c:v>4.7020895621105709E-2</c:v>
                </c:pt>
                <c:pt idx="167">
                  <c:v>4.7020895621105709E-2</c:v>
                </c:pt>
                <c:pt idx="168">
                  <c:v>4.7020895621105709E-2</c:v>
                </c:pt>
                <c:pt idx="169">
                  <c:v>4.7020895621105709E-2</c:v>
                </c:pt>
                <c:pt idx="170">
                  <c:v>4.7411781357058834E-2</c:v>
                </c:pt>
                <c:pt idx="171">
                  <c:v>4.7411781357058834E-2</c:v>
                </c:pt>
                <c:pt idx="172">
                  <c:v>4.7411781357058834E-2</c:v>
                </c:pt>
                <c:pt idx="173">
                  <c:v>4.7802667093011959E-2</c:v>
                </c:pt>
                <c:pt idx="174">
                  <c:v>4.7802667093011959E-2</c:v>
                </c:pt>
                <c:pt idx="175">
                  <c:v>4.7802667093011959E-2</c:v>
                </c:pt>
                <c:pt idx="176">
                  <c:v>4.7802667093011959E-2</c:v>
                </c:pt>
                <c:pt idx="177">
                  <c:v>4.7802667093011959E-2</c:v>
                </c:pt>
                <c:pt idx="178">
                  <c:v>4.8193552828965085E-2</c:v>
                </c:pt>
                <c:pt idx="179">
                  <c:v>4.8193552828965085E-2</c:v>
                </c:pt>
                <c:pt idx="180">
                  <c:v>4.8193552828965085E-2</c:v>
                </c:pt>
                <c:pt idx="181">
                  <c:v>4.8193552828965085E-2</c:v>
                </c:pt>
                <c:pt idx="182">
                  <c:v>4.8193552828965085E-2</c:v>
                </c:pt>
                <c:pt idx="183">
                  <c:v>4.8193552828965085E-2</c:v>
                </c:pt>
                <c:pt idx="184">
                  <c:v>4.8193552828965085E-2</c:v>
                </c:pt>
                <c:pt idx="185">
                  <c:v>4.8193552828965085E-2</c:v>
                </c:pt>
                <c:pt idx="186">
                  <c:v>4.8193552828965085E-2</c:v>
                </c:pt>
                <c:pt idx="187">
                  <c:v>4.8193552828965085E-2</c:v>
                </c:pt>
                <c:pt idx="188">
                  <c:v>4.8193552828965085E-2</c:v>
                </c:pt>
                <c:pt idx="189">
                  <c:v>4.8193552828965085E-2</c:v>
                </c:pt>
                <c:pt idx="190">
                  <c:v>4.8193552828965085E-2</c:v>
                </c:pt>
                <c:pt idx="191">
                  <c:v>4.858492094139203E-2</c:v>
                </c:pt>
                <c:pt idx="192">
                  <c:v>4.858492094139203E-2</c:v>
                </c:pt>
                <c:pt idx="193">
                  <c:v>4.858492094139203E-2</c:v>
                </c:pt>
                <c:pt idx="194">
                  <c:v>4.858492094139203E-2</c:v>
                </c:pt>
                <c:pt idx="195">
                  <c:v>4.858492094139203E-2</c:v>
                </c:pt>
                <c:pt idx="196">
                  <c:v>4.858492094139203E-2</c:v>
                </c:pt>
                <c:pt idx="197">
                  <c:v>4.858492094139203E-2</c:v>
                </c:pt>
                <c:pt idx="198">
                  <c:v>4.858492094139203E-2</c:v>
                </c:pt>
                <c:pt idx="199">
                  <c:v>4.858492094139203E-2</c:v>
                </c:pt>
                <c:pt idx="200">
                  <c:v>4.858492094139203E-2</c:v>
                </c:pt>
                <c:pt idx="201">
                  <c:v>4.858492094139203E-2</c:v>
                </c:pt>
                <c:pt idx="202">
                  <c:v>4.858492094139203E-2</c:v>
                </c:pt>
                <c:pt idx="203">
                  <c:v>4.858492094139203E-2</c:v>
                </c:pt>
                <c:pt idx="204">
                  <c:v>4.8976450176961187E-2</c:v>
                </c:pt>
                <c:pt idx="205">
                  <c:v>4.8976450176961187E-2</c:v>
                </c:pt>
                <c:pt idx="206">
                  <c:v>4.8976450176961187E-2</c:v>
                </c:pt>
                <c:pt idx="207">
                  <c:v>4.8976450176961187E-2</c:v>
                </c:pt>
                <c:pt idx="208">
                  <c:v>4.8976450176961187E-2</c:v>
                </c:pt>
                <c:pt idx="209">
                  <c:v>4.9367979412530343E-2</c:v>
                </c:pt>
                <c:pt idx="210">
                  <c:v>4.9367979412530343E-2</c:v>
                </c:pt>
                <c:pt idx="211">
                  <c:v>4.9367979412530343E-2</c:v>
                </c:pt>
                <c:pt idx="212">
                  <c:v>4.9367979412530343E-2</c:v>
                </c:pt>
                <c:pt idx="213">
                  <c:v>4.9367979412530343E-2</c:v>
                </c:pt>
                <c:pt idx="214">
                  <c:v>4.9367979412530343E-2</c:v>
                </c:pt>
                <c:pt idx="215">
                  <c:v>4.9759508648099499E-2</c:v>
                </c:pt>
                <c:pt idx="216">
                  <c:v>4.9759508648099499E-2</c:v>
                </c:pt>
                <c:pt idx="217">
                  <c:v>4.9759508648099499E-2</c:v>
                </c:pt>
                <c:pt idx="218">
                  <c:v>5.0151037883668655E-2</c:v>
                </c:pt>
                <c:pt idx="219">
                  <c:v>5.0934096354806974E-2</c:v>
                </c:pt>
                <c:pt idx="220">
                  <c:v>5.0934096354806974E-2</c:v>
                </c:pt>
                <c:pt idx="221">
                  <c:v>5.132562559037613E-2</c:v>
                </c:pt>
                <c:pt idx="222">
                  <c:v>5.132562559037613E-2</c:v>
                </c:pt>
                <c:pt idx="223">
                  <c:v>5.132562559037613E-2</c:v>
                </c:pt>
                <c:pt idx="224">
                  <c:v>5.132562559037613E-2</c:v>
                </c:pt>
                <c:pt idx="225">
                  <c:v>5.132562559037613E-2</c:v>
                </c:pt>
                <c:pt idx="226">
                  <c:v>5.132562559037613E-2</c:v>
                </c:pt>
                <c:pt idx="227">
                  <c:v>5.132562559037613E-2</c:v>
                </c:pt>
                <c:pt idx="228">
                  <c:v>5.132562559037613E-2</c:v>
                </c:pt>
                <c:pt idx="229">
                  <c:v>5.132562559037613E-2</c:v>
                </c:pt>
                <c:pt idx="230">
                  <c:v>5.132562559037613E-2</c:v>
                </c:pt>
                <c:pt idx="231">
                  <c:v>5.132562559037613E-2</c:v>
                </c:pt>
                <c:pt idx="232">
                  <c:v>5.132562559037613E-2</c:v>
                </c:pt>
                <c:pt idx="233">
                  <c:v>5.132562559037613E-2</c:v>
                </c:pt>
                <c:pt idx="234">
                  <c:v>5.132562559037613E-2</c:v>
                </c:pt>
                <c:pt idx="235">
                  <c:v>5.132562559037613E-2</c:v>
                </c:pt>
                <c:pt idx="236">
                  <c:v>5.1717154825945286E-2</c:v>
                </c:pt>
                <c:pt idx="237">
                  <c:v>5.1717154825945286E-2</c:v>
                </c:pt>
                <c:pt idx="238">
                  <c:v>5.1717154825945286E-2</c:v>
                </c:pt>
                <c:pt idx="239">
                  <c:v>5.2108684061514442E-2</c:v>
                </c:pt>
                <c:pt idx="240">
                  <c:v>5.2500213297083598E-2</c:v>
                </c:pt>
                <c:pt idx="241">
                  <c:v>5.2500213297083598E-2</c:v>
                </c:pt>
                <c:pt idx="242">
                  <c:v>5.2891742532652754E-2</c:v>
                </c:pt>
                <c:pt idx="243">
                  <c:v>5.2891742532652754E-2</c:v>
                </c:pt>
                <c:pt idx="244">
                  <c:v>5.2891742532652754E-2</c:v>
                </c:pt>
                <c:pt idx="245">
                  <c:v>5.2891742532652754E-2</c:v>
                </c:pt>
                <c:pt idx="246">
                  <c:v>5.2891742532652754E-2</c:v>
                </c:pt>
                <c:pt idx="247">
                  <c:v>5.2891742532652754E-2</c:v>
                </c:pt>
                <c:pt idx="248">
                  <c:v>5.2891742532652754E-2</c:v>
                </c:pt>
                <c:pt idx="249">
                  <c:v>5.2891742532652754E-2</c:v>
                </c:pt>
                <c:pt idx="250">
                  <c:v>5.3283433959288841E-2</c:v>
                </c:pt>
                <c:pt idx="251">
                  <c:v>5.3283433959288841E-2</c:v>
                </c:pt>
                <c:pt idx="252">
                  <c:v>5.3283433959288841E-2</c:v>
                </c:pt>
                <c:pt idx="253">
                  <c:v>5.3283433959288841E-2</c:v>
                </c:pt>
                <c:pt idx="254">
                  <c:v>5.3283433959288841E-2</c:v>
                </c:pt>
                <c:pt idx="255">
                  <c:v>5.3283433959288841E-2</c:v>
                </c:pt>
                <c:pt idx="256">
                  <c:v>5.3675125385924928E-2</c:v>
                </c:pt>
                <c:pt idx="257">
                  <c:v>5.3675125385924928E-2</c:v>
                </c:pt>
                <c:pt idx="258">
                  <c:v>5.3675125385924928E-2</c:v>
                </c:pt>
                <c:pt idx="259">
                  <c:v>5.3675125385924928E-2</c:v>
                </c:pt>
                <c:pt idx="260">
                  <c:v>5.3675125385924928E-2</c:v>
                </c:pt>
                <c:pt idx="261">
                  <c:v>5.3675125385924928E-2</c:v>
                </c:pt>
                <c:pt idx="262">
                  <c:v>5.3675125385924928E-2</c:v>
                </c:pt>
                <c:pt idx="263">
                  <c:v>5.3675125385924928E-2</c:v>
                </c:pt>
                <c:pt idx="264">
                  <c:v>5.3675125385924928E-2</c:v>
                </c:pt>
                <c:pt idx="265">
                  <c:v>5.3675125385924928E-2</c:v>
                </c:pt>
                <c:pt idx="266">
                  <c:v>5.3675125385924928E-2</c:v>
                </c:pt>
                <c:pt idx="267">
                  <c:v>5.4066816812561015E-2</c:v>
                </c:pt>
                <c:pt idx="268">
                  <c:v>5.4066816812561015E-2</c:v>
                </c:pt>
                <c:pt idx="269">
                  <c:v>5.4066816812561015E-2</c:v>
                </c:pt>
                <c:pt idx="270">
                  <c:v>5.4066816812561015E-2</c:v>
                </c:pt>
                <c:pt idx="271">
                  <c:v>5.4066816812561015E-2</c:v>
                </c:pt>
                <c:pt idx="272">
                  <c:v>5.4066816812561015E-2</c:v>
                </c:pt>
                <c:pt idx="273">
                  <c:v>5.4066816812561015E-2</c:v>
                </c:pt>
                <c:pt idx="274">
                  <c:v>5.4066816812561015E-2</c:v>
                </c:pt>
                <c:pt idx="275">
                  <c:v>5.4066816812561015E-2</c:v>
                </c:pt>
                <c:pt idx="276">
                  <c:v>5.4066816812561015E-2</c:v>
                </c:pt>
                <c:pt idx="277">
                  <c:v>5.4066816812561015E-2</c:v>
                </c:pt>
                <c:pt idx="278">
                  <c:v>5.4066816812561015E-2</c:v>
                </c:pt>
                <c:pt idx="279">
                  <c:v>5.4458508239197102E-2</c:v>
                </c:pt>
                <c:pt idx="280">
                  <c:v>5.4458508239197102E-2</c:v>
                </c:pt>
                <c:pt idx="281">
                  <c:v>5.4850199665833189E-2</c:v>
                </c:pt>
                <c:pt idx="282">
                  <c:v>5.4850199665833189E-2</c:v>
                </c:pt>
                <c:pt idx="283">
                  <c:v>5.4850199665833189E-2</c:v>
                </c:pt>
                <c:pt idx="284">
                  <c:v>5.4850199665833189E-2</c:v>
                </c:pt>
                <c:pt idx="285">
                  <c:v>5.4850199665833189E-2</c:v>
                </c:pt>
                <c:pt idx="286">
                  <c:v>5.4850199665833189E-2</c:v>
                </c:pt>
                <c:pt idx="287">
                  <c:v>5.5242053822600827E-2</c:v>
                </c:pt>
                <c:pt idx="288">
                  <c:v>5.5242053822600827E-2</c:v>
                </c:pt>
                <c:pt idx="289">
                  <c:v>5.5242053822600827E-2</c:v>
                </c:pt>
                <c:pt idx="290">
                  <c:v>5.5242053822600827E-2</c:v>
                </c:pt>
                <c:pt idx="291">
                  <c:v>5.5633907979368465E-2</c:v>
                </c:pt>
                <c:pt idx="292">
                  <c:v>5.5633907979368465E-2</c:v>
                </c:pt>
                <c:pt idx="293">
                  <c:v>5.5633907979368465E-2</c:v>
                </c:pt>
                <c:pt idx="294">
                  <c:v>5.5633907979368465E-2</c:v>
                </c:pt>
                <c:pt idx="295">
                  <c:v>5.5633907979368465E-2</c:v>
                </c:pt>
                <c:pt idx="296">
                  <c:v>5.5633907979368465E-2</c:v>
                </c:pt>
                <c:pt idx="297">
                  <c:v>5.6025762136136102E-2</c:v>
                </c:pt>
                <c:pt idx="298">
                  <c:v>5.6025762136136102E-2</c:v>
                </c:pt>
                <c:pt idx="299">
                  <c:v>5.6025762136136102E-2</c:v>
                </c:pt>
                <c:pt idx="300">
                  <c:v>5.641761629290374E-2</c:v>
                </c:pt>
                <c:pt idx="301">
                  <c:v>5.641761629290374E-2</c:v>
                </c:pt>
                <c:pt idx="302">
                  <c:v>5.641761629290374E-2</c:v>
                </c:pt>
                <c:pt idx="303">
                  <c:v>5.641761629290374E-2</c:v>
                </c:pt>
                <c:pt idx="304">
                  <c:v>5.641761629290374E-2</c:v>
                </c:pt>
                <c:pt idx="305">
                  <c:v>5.641761629290374E-2</c:v>
                </c:pt>
                <c:pt idx="306">
                  <c:v>5.641761629290374E-2</c:v>
                </c:pt>
                <c:pt idx="307">
                  <c:v>5.641761629290374E-2</c:v>
                </c:pt>
                <c:pt idx="308">
                  <c:v>5.6809796994802014E-2</c:v>
                </c:pt>
                <c:pt idx="309">
                  <c:v>5.6809796994802014E-2</c:v>
                </c:pt>
                <c:pt idx="310">
                  <c:v>5.6809796994802014E-2</c:v>
                </c:pt>
                <c:pt idx="311">
                  <c:v>5.6809796994802014E-2</c:v>
                </c:pt>
                <c:pt idx="312">
                  <c:v>5.6809796994802014E-2</c:v>
                </c:pt>
                <c:pt idx="313">
                  <c:v>5.6809796994802014E-2</c:v>
                </c:pt>
                <c:pt idx="314">
                  <c:v>5.6809796994802014E-2</c:v>
                </c:pt>
                <c:pt idx="315">
                  <c:v>5.7201977696700289E-2</c:v>
                </c:pt>
                <c:pt idx="316">
                  <c:v>5.7201977696700289E-2</c:v>
                </c:pt>
                <c:pt idx="317">
                  <c:v>5.7201977696700289E-2</c:v>
                </c:pt>
                <c:pt idx="318">
                  <c:v>5.7594158398598563E-2</c:v>
                </c:pt>
                <c:pt idx="319">
                  <c:v>5.7594158398598563E-2</c:v>
                </c:pt>
                <c:pt idx="320">
                  <c:v>5.7594158398598563E-2</c:v>
                </c:pt>
                <c:pt idx="321">
                  <c:v>5.7594158398598563E-2</c:v>
                </c:pt>
                <c:pt idx="322">
                  <c:v>5.7594158398598563E-2</c:v>
                </c:pt>
                <c:pt idx="323">
                  <c:v>5.7594158398598563E-2</c:v>
                </c:pt>
                <c:pt idx="324">
                  <c:v>5.7594158398598563E-2</c:v>
                </c:pt>
                <c:pt idx="325">
                  <c:v>5.7594158398598563E-2</c:v>
                </c:pt>
                <c:pt idx="326">
                  <c:v>5.7986339100496838E-2</c:v>
                </c:pt>
                <c:pt idx="327">
                  <c:v>5.7986339100496838E-2</c:v>
                </c:pt>
                <c:pt idx="328">
                  <c:v>5.7986339100496838E-2</c:v>
                </c:pt>
                <c:pt idx="329">
                  <c:v>5.7986339100496838E-2</c:v>
                </c:pt>
                <c:pt idx="330">
                  <c:v>5.7986339100496838E-2</c:v>
                </c:pt>
                <c:pt idx="331">
                  <c:v>5.7986339100496838E-2</c:v>
                </c:pt>
                <c:pt idx="332">
                  <c:v>5.7986339100496838E-2</c:v>
                </c:pt>
                <c:pt idx="333">
                  <c:v>5.7986339100496838E-2</c:v>
                </c:pt>
                <c:pt idx="334">
                  <c:v>5.7986339100496838E-2</c:v>
                </c:pt>
                <c:pt idx="335">
                  <c:v>5.7986339100496838E-2</c:v>
                </c:pt>
                <c:pt idx="336">
                  <c:v>5.7986339100496838E-2</c:v>
                </c:pt>
                <c:pt idx="337">
                  <c:v>5.7986339100496838E-2</c:v>
                </c:pt>
                <c:pt idx="338">
                  <c:v>5.7986339100496838E-2</c:v>
                </c:pt>
                <c:pt idx="339">
                  <c:v>5.7986339100496838E-2</c:v>
                </c:pt>
                <c:pt idx="340">
                  <c:v>5.7986339100496838E-2</c:v>
                </c:pt>
                <c:pt idx="341">
                  <c:v>5.7986339100496838E-2</c:v>
                </c:pt>
                <c:pt idx="342">
                  <c:v>5.8378847438737551E-2</c:v>
                </c:pt>
                <c:pt idx="343">
                  <c:v>5.8378847438737551E-2</c:v>
                </c:pt>
                <c:pt idx="344">
                  <c:v>5.8378847438737551E-2</c:v>
                </c:pt>
                <c:pt idx="345">
                  <c:v>5.8378847438737551E-2</c:v>
                </c:pt>
                <c:pt idx="346">
                  <c:v>5.8378847438737551E-2</c:v>
                </c:pt>
                <c:pt idx="347">
                  <c:v>5.8771355776978264E-2</c:v>
                </c:pt>
                <c:pt idx="348">
                  <c:v>5.9163864115218977E-2</c:v>
                </c:pt>
                <c:pt idx="349">
                  <c:v>5.9948880791700403E-2</c:v>
                </c:pt>
                <c:pt idx="350">
                  <c:v>5.9948880791700403E-2</c:v>
                </c:pt>
                <c:pt idx="351">
                  <c:v>5.9948880791700403E-2</c:v>
                </c:pt>
                <c:pt idx="352">
                  <c:v>5.9948880791700403E-2</c:v>
                </c:pt>
                <c:pt idx="353">
                  <c:v>5.9948880791700403E-2</c:v>
                </c:pt>
                <c:pt idx="354">
                  <c:v>5.9948880791700403E-2</c:v>
                </c:pt>
                <c:pt idx="355">
                  <c:v>6.0341389129941116E-2</c:v>
                </c:pt>
                <c:pt idx="356">
                  <c:v>6.0341389129941116E-2</c:v>
                </c:pt>
                <c:pt idx="357">
                  <c:v>6.0341389129941116E-2</c:v>
                </c:pt>
                <c:pt idx="358">
                  <c:v>6.0734061972933816E-2</c:v>
                </c:pt>
                <c:pt idx="359">
                  <c:v>6.1126734815926516E-2</c:v>
                </c:pt>
                <c:pt idx="360">
                  <c:v>6.1126734815926516E-2</c:v>
                </c:pt>
                <c:pt idx="361">
                  <c:v>6.1126734815926516E-2</c:v>
                </c:pt>
                <c:pt idx="362">
                  <c:v>6.1519407658919216E-2</c:v>
                </c:pt>
                <c:pt idx="363">
                  <c:v>6.1519407658919216E-2</c:v>
                </c:pt>
                <c:pt idx="364">
                  <c:v>6.1519407658919216E-2</c:v>
                </c:pt>
                <c:pt idx="365">
                  <c:v>6.1912080501911916E-2</c:v>
                </c:pt>
                <c:pt idx="366">
                  <c:v>6.2304753344904616E-2</c:v>
                </c:pt>
                <c:pt idx="367">
                  <c:v>6.2697426187897323E-2</c:v>
                </c:pt>
                <c:pt idx="368">
                  <c:v>6.2697426187897323E-2</c:v>
                </c:pt>
                <c:pt idx="369">
                  <c:v>6.2697426187897323E-2</c:v>
                </c:pt>
                <c:pt idx="370">
                  <c:v>6.2697426187897323E-2</c:v>
                </c:pt>
                <c:pt idx="371">
                  <c:v>6.2697426187897323E-2</c:v>
                </c:pt>
                <c:pt idx="372">
                  <c:v>6.2697426187897323E-2</c:v>
                </c:pt>
                <c:pt idx="373">
                  <c:v>6.2697426187897323E-2</c:v>
                </c:pt>
                <c:pt idx="374">
                  <c:v>6.2697426187897323E-2</c:v>
                </c:pt>
                <c:pt idx="375">
                  <c:v>6.2697426187897323E-2</c:v>
                </c:pt>
                <c:pt idx="376">
                  <c:v>6.2697426187897323E-2</c:v>
                </c:pt>
                <c:pt idx="377">
                  <c:v>6.2697426187897323E-2</c:v>
                </c:pt>
                <c:pt idx="378">
                  <c:v>6.2697426187897323E-2</c:v>
                </c:pt>
                <c:pt idx="379">
                  <c:v>6.2697426187897323E-2</c:v>
                </c:pt>
                <c:pt idx="380">
                  <c:v>6.2697426187897323E-2</c:v>
                </c:pt>
                <c:pt idx="381">
                  <c:v>6.2697426187897323E-2</c:v>
                </c:pt>
                <c:pt idx="382">
                  <c:v>6.2697426187897323E-2</c:v>
                </c:pt>
                <c:pt idx="383">
                  <c:v>6.2697426187897323E-2</c:v>
                </c:pt>
                <c:pt idx="384">
                  <c:v>6.2697426187897323E-2</c:v>
                </c:pt>
                <c:pt idx="385">
                  <c:v>6.2697426187897323E-2</c:v>
                </c:pt>
                <c:pt idx="386">
                  <c:v>6.2697426187897323E-2</c:v>
                </c:pt>
                <c:pt idx="387">
                  <c:v>6.2697426187897323E-2</c:v>
                </c:pt>
                <c:pt idx="388">
                  <c:v>6.2697426187897323E-2</c:v>
                </c:pt>
                <c:pt idx="389">
                  <c:v>6.2697426187897323E-2</c:v>
                </c:pt>
                <c:pt idx="390">
                  <c:v>6.2697426187897323E-2</c:v>
                </c:pt>
                <c:pt idx="391">
                  <c:v>6.2697426187897323E-2</c:v>
                </c:pt>
                <c:pt idx="392">
                  <c:v>6.2697426187897323E-2</c:v>
                </c:pt>
                <c:pt idx="393">
                  <c:v>6.2697426187897323E-2</c:v>
                </c:pt>
                <c:pt idx="394">
                  <c:v>6.2697426187897323E-2</c:v>
                </c:pt>
                <c:pt idx="395">
                  <c:v>6.2697426187897323E-2</c:v>
                </c:pt>
                <c:pt idx="396">
                  <c:v>6.2697426187897323E-2</c:v>
                </c:pt>
                <c:pt idx="397">
                  <c:v>6.3090429285593969E-2</c:v>
                </c:pt>
                <c:pt idx="398">
                  <c:v>6.3483432383290614E-2</c:v>
                </c:pt>
                <c:pt idx="399">
                  <c:v>6.3876435480987259E-2</c:v>
                </c:pt>
                <c:pt idx="400">
                  <c:v>6.466244167638055E-2</c:v>
                </c:pt>
                <c:pt idx="401">
                  <c:v>6.466244167638055E-2</c:v>
                </c:pt>
                <c:pt idx="402">
                  <c:v>6.466244167638055E-2</c:v>
                </c:pt>
                <c:pt idx="403">
                  <c:v>6.466244167638055E-2</c:v>
                </c:pt>
                <c:pt idx="404">
                  <c:v>6.466244167638055E-2</c:v>
                </c:pt>
                <c:pt idx="405">
                  <c:v>6.466244167638055E-2</c:v>
                </c:pt>
                <c:pt idx="406">
                  <c:v>6.466244167638055E-2</c:v>
                </c:pt>
                <c:pt idx="407">
                  <c:v>6.466244167638055E-2</c:v>
                </c:pt>
                <c:pt idx="408">
                  <c:v>6.466244167638055E-2</c:v>
                </c:pt>
                <c:pt idx="409">
                  <c:v>6.466244167638055E-2</c:v>
                </c:pt>
                <c:pt idx="410">
                  <c:v>6.466244167638055E-2</c:v>
                </c:pt>
                <c:pt idx="411">
                  <c:v>6.466244167638055E-2</c:v>
                </c:pt>
                <c:pt idx="412">
                  <c:v>6.466244167638055E-2</c:v>
                </c:pt>
                <c:pt idx="413">
                  <c:v>6.466244167638055E-2</c:v>
                </c:pt>
                <c:pt idx="414">
                  <c:v>6.466244167638055E-2</c:v>
                </c:pt>
                <c:pt idx="415">
                  <c:v>6.466244167638055E-2</c:v>
                </c:pt>
                <c:pt idx="416">
                  <c:v>6.466244167638055E-2</c:v>
                </c:pt>
                <c:pt idx="417">
                  <c:v>6.466244167638055E-2</c:v>
                </c:pt>
                <c:pt idx="418">
                  <c:v>6.466244167638055E-2</c:v>
                </c:pt>
                <c:pt idx="419">
                  <c:v>6.466244167638055E-2</c:v>
                </c:pt>
                <c:pt idx="420">
                  <c:v>6.466244167638055E-2</c:v>
                </c:pt>
                <c:pt idx="421">
                  <c:v>6.466244167638055E-2</c:v>
                </c:pt>
                <c:pt idx="422">
                  <c:v>6.466244167638055E-2</c:v>
                </c:pt>
                <c:pt idx="423">
                  <c:v>6.466244167638055E-2</c:v>
                </c:pt>
                <c:pt idx="424">
                  <c:v>6.466244167638055E-2</c:v>
                </c:pt>
                <c:pt idx="425">
                  <c:v>6.466244167638055E-2</c:v>
                </c:pt>
                <c:pt idx="426">
                  <c:v>6.466244167638055E-2</c:v>
                </c:pt>
                <c:pt idx="427">
                  <c:v>6.466244167638055E-2</c:v>
                </c:pt>
                <c:pt idx="428">
                  <c:v>6.466244167638055E-2</c:v>
                </c:pt>
                <c:pt idx="429">
                  <c:v>6.466244167638055E-2</c:v>
                </c:pt>
                <c:pt idx="430">
                  <c:v>6.466244167638055E-2</c:v>
                </c:pt>
                <c:pt idx="431">
                  <c:v>6.466244167638055E-2</c:v>
                </c:pt>
                <c:pt idx="432">
                  <c:v>6.466244167638055E-2</c:v>
                </c:pt>
                <c:pt idx="433">
                  <c:v>6.466244167638055E-2</c:v>
                </c:pt>
                <c:pt idx="434">
                  <c:v>6.466244167638055E-2</c:v>
                </c:pt>
                <c:pt idx="435">
                  <c:v>6.466244167638055E-2</c:v>
                </c:pt>
                <c:pt idx="436">
                  <c:v>6.5056275296261679E-2</c:v>
                </c:pt>
                <c:pt idx="437">
                  <c:v>6.5056275296261679E-2</c:v>
                </c:pt>
                <c:pt idx="438">
                  <c:v>6.5056275296261679E-2</c:v>
                </c:pt>
                <c:pt idx="439">
                  <c:v>6.5056275296261679E-2</c:v>
                </c:pt>
                <c:pt idx="440">
                  <c:v>6.5056275296261679E-2</c:v>
                </c:pt>
                <c:pt idx="441">
                  <c:v>6.5056275296261679E-2</c:v>
                </c:pt>
                <c:pt idx="442">
                  <c:v>6.5056275296261679E-2</c:v>
                </c:pt>
                <c:pt idx="443">
                  <c:v>6.5056275296261679E-2</c:v>
                </c:pt>
                <c:pt idx="444">
                  <c:v>6.5056275296261679E-2</c:v>
                </c:pt>
                <c:pt idx="445">
                  <c:v>6.5056275296261679E-2</c:v>
                </c:pt>
                <c:pt idx="446">
                  <c:v>6.5056275296261679E-2</c:v>
                </c:pt>
                <c:pt idx="447">
                  <c:v>6.5056275296261679E-2</c:v>
                </c:pt>
                <c:pt idx="448">
                  <c:v>6.5843942536023936E-2</c:v>
                </c:pt>
                <c:pt idx="449">
                  <c:v>6.5843942536023936E-2</c:v>
                </c:pt>
                <c:pt idx="450">
                  <c:v>6.5843942536023936E-2</c:v>
                </c:pt>
                <c:pt idx="451">
                  <c:v>6.6237776155905065E-2</c:v>
                </c:pt>
                <c:pt idx="452">
                  <c:v>6.6237776155905065E-2</c:v>
                </c:pt>
                <c:pt idx="453">
                  <c:v>6.6237776155905065E-2</c:v>
                </c:pt>
                <c:pt idx="454">
                  <c:v>6.6237776155905065E-2</c:v>
                </c:pt>
                <c:pt idx="455">
                  <c:v>6.6237776155905065E-2</c:v>
                </c:pt>
                <c:pt idx="456">
                  <c:v>6.6237776155905065E-2</c:v>
                </c:pt>
                <c:pt idx="457">
                  <c:v>6.6237776155905065E-2</c:v>
                </c:pt>
                <c:pt idx="458">
                  <c:v>6.6237776155905065E-2</c:v>
                </c:pt>
                <c:pt idx="459">
                  <c:v>6.6237776155905065E-2</c:v>
                </c:pt>
                <c:pt idx="460">
                  <c:v>6.6237776155905065E-2</c:v>
                </c:pt>
                <c:pt idx="461">
                  <c:v>6.6237776155905065E-2</c:v>
                </c:pt>
                <c:pt idx="462">
                  <c:v>6.6237776155905065E-2</c:v>
                </c:pt>
                <c:pt idx="463">
                  <c:v>6.6237776155905065E-2</c:v>
                </c:pt>
                <c:pt idx="464">
                  <c:v>6.6237776155905065E-2</c:v>
                </c:pt>
                <c:pt idx="465">
                  <c:v>6.6237776155905065E-2</c:v>
                </c:pt>
                <c:pt idx="466">
                  <c:v>6.6237776155905065E-2</c:v>
                </c:pt>
                <c:pt idx="467">
                  <c:v>6.6237776155905065E-2</c:v>
                </c:pt>
                <c:pt idx="468">
                  <c:v>6.6237776155905065E-2</c:v>
                </c:pt>
                <c:pt idx="469">
                  <c:v>6.6237776155905065E-2</c:v>
                </c:pt>
                <c:pt idx="470">
                  <c:v>6.6237776155905065E-2</c:v>
                </c:pt>
                <c:pt idx="471">
                  <c:v>6.6237776155905065E-2</c:v>
                </c:pt>
                <c:pt idx="472">
                  <c:v>6.6237776155905065E-2</c:v>
                </c:pt>
                <c:pt idx="473">
                  <c:v>6.6237776155905065E-2</c:v>
                </c:pt>
                <c:pt idx="474">
                  <c:v>6.6631943533091181E-2</c:v>
                </c:pt>
                <c:pt idx="475">
                  <c:v>6.6631943533091181E-2</c:v>
                </c:pt>
                <c:pt idx="476">
                  <c:v>6.6631943533091181E-2</c:v>
                </c:pt>
                <c:pt idx="477">
                  <c:v>6.6631943533091181E-2</c:v>
                </c:pt>
                <c:pt idx="478">
                  <c:v>6.6631943533091181E-2</c:v>
                </c:pt>
                <c:pt idx="479">
                  <c:v>6.6631943533091181E-2</c:v>
                </c:pt>
                <c:pt idx="480">
                  <c:v>6.6631943533091181E-2</c:v>
                </c:pt>
                <c:pt idx="481">
                  <c:v>6.6631943533091181E-2</c:v>
                </c:pt>
                <c:pt idx="482">
                  <c:v>6.6631943533091181E-2</c:v>
                </c:pt>
                <c:pt idx="483">
                  <c:v>6.6631943533091181E-2</c:v>
                </c:pt>
                <c:pt idx="484">
                  <c:v>6.6631943533091181E-2</c:v>
                </c:pt>
                <c:pt idx="485">
                  <c:v>6.6631943533091181E-2</c:v>
                </c:pt>
                <c:pt idx="486">
                  <c:v>6.6631943533091181E-2</c:v>
                </c:pt>
                <c:pt idx="487">
                  <c:v>6.6631943533091181E-2</c:v>
                </c:pt>
                <c:pt idx="488">
                  <c:v>6.6631943533091181E-2</c:v>
                </c:pt>
                <c:pt idx="489">
                  <c:v>6.6631943533091181E-2</c:v>
                </c:pt>
                <c:pt idx="490">
                  <c:v>6.6631943533091181E-2</c:v>
                </c:pt>
                <c:pt idx="491">
                  <c:v>6.6631943533091181E-2</c:v>
                </c:pt>
                <c:pt idx="492">
                  <c:v>6.6631943533091181E-2</c:v>
                </c:pt>
                <c:pt idx="493">
                  <c:v>6.6631943533091181E-2</c:v>
                </c:pt>
                <c:pt idx="494">
                  <c:v>6.6631943533091181E-2</c:v>
                </c:pt>
                <c:pt idx="495">
                  <c:v>6.702745218591212E-2</c:v>
                </c:pt>
                <c:pt idx="496">
                  <c:v>6.702745218591212E-2</c:v>
                </c:pt>
                <c:pt idx="497">
                  <c:v>6.702745218591212E-2</c:v>
                </c:pt>
                <c:pt idx="498">
                  <c:v>6.702745218591212E-2</c:v>
                </c:pt>
                <c:pt idx="499">
                  <c:v>6.702745218591212E-2</c:v>
                </c:pt>
                <c:pt idx="500">
                  <c:v>6.702745218591212E-2</c:v>
                </c:pt>
                <c:pt idx="501">
                  <c:v>6.702745218591212E-2</c:v>
                </c:pt>
                <c:pt idx="502">
                  <c:v>6.702745218591212E-2</c:v>
                </c:pt>
                <c:pt idx="503">
                  <c:v>6.7423973232895576E-2</c:v>
                </c:pt>
                <c:pt idx="504">
                  <c:v>6.7423973232895576E-2</c:v>
                </c:pt>
                <c:pt idx="505">
                  <c:v>6.7423973232895576E-2</c:v>
                </c:pt>
                <c:pt idx="506">
                  <c:v>6.7423973232895576E-2</c:v>
                </c:pt>
                <c:pt idx="507">
                  <c:v>6.7820663588609595E-2</c:v>
                </c:pt>
                <c:pt idx="508">
                  <c:v>6.7820663588609595E-2</c:v>
                </c:pt>
                <c:pt idx="509">
                  <c:v>6.7820663588609595E-2</c:v>
                </c:pt>
                <c:pt idx="510">
                  <c:v>6.7820663588609595E-2</c:v>
                </c:pt>
                <c:pt idx="511">
                  <c:v>6.8218884910533489E-2</c:v>
                </c:pt>
                <c:pt idx="512">
                  <c:v>6.8218884910533489E-2</c:v>
                </c:pt>
                <c:pt idx="513">
                  <c:v>6.8218884910533489E-2</c:v>
                </c:pt>
                <c:pt idx="514">
                  <c:v>6.8218884910533489E-2</c:v>
                </c:pt>
                <c:pt idx="515">
                  <c:v>6.8218884910533489E-2</c:v>
                </c:pt>
                <c:pt idx="516">
                  <c:v>6.8218884910533489E-2</c:v>
                </c:pt>
                <c:pt idx="517">
                  <c:v>6.8618477636062811E-2</c:v>
                </c:pt>
                <c:pt idx="518">
                  <c:v>6.8618477636062811E-2</c:v>
                </c:pt>
                <c:pt idx="519">
                  <c:v>6.8618477636062811E-2</c:v>
                </c:pt>
                <c:pt idx="520">
                  <c:v>6.8618477636062811E-2</c:v>
                </c:pt>
                <c:pt idx="521">
                  <c:v>6.8618477636062811E-2</c:v>
                </c:pt>
                <c:pt idx="522">
                  <c:v>6.8618477636062811E-2</c:v>
                </c:pt>
                <c:pt idx="523">
                  <c:v>6.8618477636062811E-2</c:v>
                </c:pt>
                <c:pt idx="524">
                  <c:v>6.8618477636062811E-2</c:v>
                </c:pt>
                <c:pt idx="525">
                  <c:v>6.8618477636062811E-2</c:v>
                </c:pt>
                <c:pt idx="526">
                  <c:v>6.8618477636062811E-2</c:v>
                </c:pt>
                <c:pt idx="527">
                  <c:v>6.9021717231316643E-2</c:v>
                </c:pt>
                <c:pt idx="528">
                  <c:v>6.9021717231316643E-2</c:v>
                </c:pt>
                <c:pt idx="529">
                  <c:v>6.9021717231316643E-2</c:v>
                </c:pt>
                <c:pt idx="530">
                  <c:v>6.9021717231316643E-2</c:v>
                </c:pt>
                <c:pt idx="531">
                  <c:v>6.9021717231316643E-2</c:v>
                </c:pt>
                <c:pt idx="532">
                  <c:v>6.9021717231316643E-2</c:v>
                </c:pt>
                <c:pt idx="533">
                  <c:v>6.9021717231316643E-2</c:v>
                </c:pt>
                <c:pt idx="534">
                  <c:v>6.9021717231316643E-2</c:v>
                </c:pt>
                <c:pt idx="535">
                  <c:v>6.9427782088354303E-2</c:v>
                </c:pt>
                <c:pt idx="536">
                  <c:v>6.9427782088354303E-2</c:v>
                </c:pt>
                <c:pt idx="537">
                  <c:v>6.9427782088354303E-2</c:v>
                </c:pt>
                <c:pt idx="538">
                  <c:v>6.9427782088354303E-2</c:v>
                </c:pt>
                <c:pt idx="539">
                  <c:v>6.9427782088354303E-2</c:v>
                </c:pt>
                <c:pt idx="540">
                  <c:v>6.9427782088354303E-2</c:v>
                </c:pt>
                <c:pt idx="541">
                  <c:v>6.9427782088354303E-2</c:v>
                </c:pt>
                <c:pt idx="542">
                  <c:v>6.9427782088354303E-2</c:v>
                </c:pt>
                <c:pt idx="543">
                  <c:v>6.9427782088354303E-2</c:v>
                </c:pt>
                <c:pt idx="544">
                  <c:v>6.9427782088354303E-2</c:v>
                </c:pt>
                <c:pt idx="545">
                  <c:v>6.9838891229330319E-2</c:v>
                </c:pt>
                <c:pt idx="546">
                  <c:v>6.9838891229330319E-2</c:v>
                </c:pt>
                <c:pt idx="547">
                  <c:v>6.9838891229330319E-2</c:v>
                </c:pt>
                <c:pt idx="548">
                  <c:v>6.9838891229330319E-2</c:v>
                </c:pt>
                <c:pt idx="549">
                  <c:v>6.9838891229330319E-2</c:v>
                </c:pt>
                <c:pt idx="550">
                  <c:v>7.0252570950017662E-2</c:v>
                </c:pt>
                <c:pt idx="551">
                  <c:v>7.0252570950017662E-2</c:v>
                </c:pt>
                <c:pt idx="552">
                  <c:v>7.0252570950017662E-2</c:v>
                </c:pt>
                <c:pt idx="553">
                  <c:v>7.0252570950017662E-2</c:v>
                </c:pt>
                <c:pt idx="554">
                  <c:v>7.0252570950017662E-2</c:v>
                </c:pt>
                <c:pt idx="555">
                  <c:v>7.0252570950017662E-2</c:v>
                </c:pt>
                <c:pt idx="556">
                  <c:v>7.0252570950017662E-2</c:v>
                </c:pt>
                <c:pt idx="557">
                  <c:v>7.0252570950017662E-2</c:v>
                </c:pt>
                <c:pt idx="558">
                  <c:v>7.0252570950017662E-2</c:v>
                </c:pt>
                <c:pt idx="559">
                  <c:v>7.0252570950017662E-2</c:v>
                </c:pt>
                <c:pt idx="560">
                  <c:v>7.0252570950017662E-2</c:v>
                </c:pt>
                <c:pt idx="561">
                  <c:v>7.0252570950017662E-2</c:v>
                </c:pt>
                <c:pt idx="562">
                  <c:v>7.0252570950017662E-2</c:v>
                </c:pt>
                <c:pt idx="563">
                  <c:v>7.0252570950017662E-2</c:v>
                </c:pt>
                <c:pt idx="564">
                  <c:v>7.0252570950017662E-2</c:v>
                </c:pt>
                <c:pt idx="565">
                  <c:v>7.0252570950017662E-2</c:v>
                </c:pt>
                <c:pt idx="566">
                  <c:v>7.0252570950017662E-2</c:v>
                </c:pt>
                <c:pt idx="567">
                  <c:v>7.0252570950017662E-2</c:v>
                </c:pt>
                <c:pt idx="568">
                  <c:v>7.0252570950017662E-2</c:v>
                </c:pt>
                <c:pt idx="569">
                  <c:v>7.0252570950017662E-2</c:v>
                </c:pt>
                <c:pt idx="570">
                  <c:v>7.0252570950017662E-2</c:v>
                </c:pt>
                <c:pt idx="571">
                  <c:v>7.0252570950017662E-2</c:v>
                </c:pt>
                <c:pt idx="572">
                  <c:v>7.0252570950017662E-2</c:v>
                </c:pt>
                <c:pt idx="573">
                  <c:v>7.0252570950017662E-2</c:v>
                </c:pt>
                <c:pt idx="574">
                  <c:v>7.0252570950017662E-2</c:v>
                </c:pt>
                <c:pt idx="575">
                  <c:v>7.0252570950017662E-2</c:v>
                </c:pt>
                <c:pt idx="576">
                  <c:v>7.0252570950017662E-2</c:v>
                </c:pt>
                <c:pt idx="577">
                  <c:v>7.067667320145983E-2</c:v>
                </c:pt>
                <c:pt idx="578">
                  <c:v>7.067667320145983E-2</c:v>
                </c:pt>
                <c:pt idx="579">
                  <c:v>7.067667320145983E-2</c:v>
                </c:pt>
                <c:pt idx="580">
                  <c:v>7.067667320145983E-2</c:v>
                </c:pt>
                <c:pt idx="581">
                  <c:v>7.067667320145983E-2</c:v>
                </c:pt>
                <c:pt idx="582">
                  <c:v>7.067667320145983E-2</c:v>
                </c:pt>
                <c:pt idx="583">
                  <c:v>7.067667320145983E-2</c:v>
                </c:pt>
                <c:pt idx="584">
                  <c:v>7.067667320145983E-2</c:v>
                </c:pt>
                <c:pt idx="585">
                  <c:v>7.067667320145983E-2</c:v>
                </c:pt>
                <c:pt idx="586">
                  <c:v>7.067667320145983E-2</c:v>
                </c:pt>
                <c:pt idx="587">
                  <c:v>7.067667320145983E-2</c:v>
                </c:pt>
                <c:pt idx="588">
                  <c:v>7.067667320145983E-2</c:v>
                </c:pt>
                <c:pt idx="589">
                  <c:v>7.067667320145983E-2</c:v>
                </c:pt>
                <c:pt idx="590">
                  <c:v>7.067667320145983E-2</c:v>
                </c:pt>
                <c:pt idx="591">
                  <c:v>7.067667320145983E-2</c:v>
                </c:pt>
                <c:pt idx="592">
                  <c:v>7.067667320145983E-2</c:v>
                </c:pt>
                <c:pt idx="593">
                  <c:v>7.067667320145983E-2</c:v>
                </c:pt>
                <c:pt idx="594">
                  <c:v>7.067667320145983E-2</c:v>
                </c:pt>
                <c:pt idx="595">
                  <c:v>7.067667320145983E-2</c:v>
                </c:pt>
                <c:pt idx="596">
                  <c:v>7.067667320145983E-2</c:v>
                </c:pt>
                <c:pt idx="597">
                  <c:v>7.067667320145983E-2</c:v>
                </c:pt>
                <c:pt idx="598">
                  <c:v>7.067667320145983E-2</c:v>
                </c:pt>
                <c:pt idx="599">
                  <c:v>7.067667320145983E-2</c:v>
                </c:pt>
                <c:pt idx="600">
                  <c:v>7.067667320145983E-2</c:v>
                </c:pt>
                <c:pt idx="601">
                  <c:v>7.067667320145983E-2</c:v>
                </c:pt>
                <c:pt idx="602">
                  <c:v>7.067667320145983E-2</c:v>
                </c:pt>
                <c:pt idx="603">
                  <c:v>7.067667320145983E-2</c:v>
                </c:pt>
                <c:pt idx="604">
                  <c:v>7.1111131115163692E-2</c:v>
                </c:pt>
                <c:pt idx="605">
                  <c:v>7.1111131115163692E-2</c:v>
                </c:pt>
                <c:pt idx="606">
                  <c:v>7.1111131115163692E-2</c:v>
                </c:pt>
                <c:pt idx="607">
                  <c:v>7.1111131115163692E-2</c:v>
                </c:pt>
                <c:pt idx="608">
                  <c:v>7.1111131115163692E-2</c:v>
                </c:pt>
                <c:pt idx="609">
                  <c:v>7.1546817467831855E-2</c:v>
                </c:pt>
                <c:pt idx="610">
                  <c:v>7.1546817467831855E-2</c:v>
                </c:pt>
                <c:pt idx="611">
                  <c:v>7.1546817467831855E-2</c:v>
                </c:pt>
                <c:pt idx="612">
                  <c:v>7.1546817467831855E-2</c:v>
                </c:pt>
                <c:pt idx="613">
                  <c:v>7.1546817467831855E-2</c:v>
                </c:pt>
                <c:pt idx="614">
                  <c:v>7.1546817467831855E-2</c:v>
                </c:pt>
                <c:pt idx="615">
                  <c:v>7.1546817467831855E-2</c:v>
                </c:pt>
                <c:pt idx="616">
                  <c:v>7.1546817467831855E-2</c:v>
                </c:pt>
                <c:pt idx="617">
                  <c:v>7.1546817467831855E-2</c:v>
                </c:pt>
                <c:pt idx="618">
                  <c:v>7.1546817467831855E-2</c:v>
                </c:pt>
                <c:pt idx="619">
                  <c:v>7.1983947856706768E-2</c:v>
                </c:pt>
                <c:pt idx="620">
                  <c:v>7.1983947856706768E-2</c:v>
                </c:pt>
                <c:pt idx="621">
                  <c:v>7.1983947856706768E-2</c:v>
                </c:pt>
                <c:pt idx="622">
                  <c:v>7.1983947856706768E-2</c:v>
                </c:pt>
                <c:pt idx="623">
                  <c:v>7.1983947856706768E-2</c:v>
                </c:pt>
                <c:pt idx="624">
                  <c:v>7.1983947856706768E-2</c:v>
                </c:pt>
                <c:pt idx="625">
                  <c:v>7.1983947856706768E-2</c:v>
                </c:pt>
                <c:pt idx="626">
                  <c:v>7.1983947856706768E-2</c:v>
                </c:pt>
                <c:pt idx="627">
                  <c:v>7.1983947856706768E-2</c:v>
                </c:pt>
                <c:pt idx="628">
                  <c:v>7.1983947856706768E-2</c:v>
                </c:pt>
                <c:pt idx="629">
                  <c:v>7.1983947856706768E-2</c:v>
                </c:pt>
                <c:pt idx="630">
                  <c:v>7.2863206790403715E-2</c:v>
                </c:pt>
                <c:pt idx="631">
                  <c:v>7.2863206790403715E-2</c:v>
                </c:pt>
                <c:pt idx="632">
                  <c:v>7.2863206790403715E-2</c:v>
                </c:pt>
                <c:pt idx="633">
                  <c:v>7.2863206790403715E-2</c:v>
                </c:pt>
                <c:pt idx="634">
                  <c:v>7.2863206790403715E-2</c:v>
                </c:pt>
                <c:pt idx="635">
                  <c:v>7.2863206790403715E-2</c:v>
                </c:pt>
                <c:pt idx="636">
                  <c:v>7.2863206790403715E-2</c:v>
                </c:pt>
                <c:pt idx="637">
                  <c:v>7.2863206790403715E-2</c:v>
                </c:pt>
                <c:pt idx="638">
                  <c:v>7.2863206790403715E-2</c:v>
                </c:pt>
                <c:pt idx="639">
                  <c:v>7.2863206790403715E-2</c:v>
                </c:pt>
                <c:pt idx="640">
                  <c:v>7.3746678752053221E-2</c:v>
                </c:pt>
                <c:pt idx="641">
                  <c:v>7.3746678752053221E-2</c:v>
                </c:pt>
                <c:pt idx="642">
                  <c:v>7.3746678752053221E-2</c:v>
                </c:pt>
                <c:pt idx="643">
                  <c:v>7.3746678752053221E-2</c:v>
                </c:pt>
                <c:pt idx="644">
                  <c:v>7.3746678752053221E-2</c:v>
                </c:pt>
                <c:pt idx="645">
                  <c:v>7.3746678752053221E-2</c:v>
                </c:pt>
                <c:pt idx="646">
                  <c:v>7.3746678752053221E-2</c:v>
                </c:pt>
                <c:pt idx="647">
                  <c:v>7.3746678752053221E-2</c:v>
                </c:pt>
                <c:pt idx="648">
                  <c:v>7.3746678752053221E-2</c:v>
                </c:pt>
                <c:pt idx="649">
                  <c:v>7.3746678752053221E-2</c:v>
                </c:pt>
                <c:pt idx="650">
                  <c:v>7.3746678752053221E-2</c:v>
                </c:pt>
                <c:pt idx="651">
                  <c:v>7.3746678752053221E-2</c:v>
                </c:pt>
                <c:pt idx="652">
                  <c:v>7.3746678752053221E-2</c:v>
                </c:pt>
                <c:pt idx="653">
                  <c:v>7.3746678752053221E-2</c:v>
                </c:pt>
                <c:pt idx="654">
                  <c:v>7.3746678752053221E-2</c:v>
                </c:pt>
                <c:pt idx="655">
                  <c:v>7.3746678752053221E-2</c:v>
                </c:pt>
                <c:pt idx="656">
                  <c:v>7.3746678752053221E-2</c:v>
                </c:pt>
                <c:pt idx="657">
                  <c:v>7.3746678752053221E-2</c:v>
                </c:pt>
                <c:pt idx="658">
                  <c:v>7.3746678752053221E-2</c:v>
                </c:pt>
                <c:pt idx="659">
                  <c:v>7.419161571824627E-2</c:v>
                </c:pt>
                <c:pt idx="660">
                  <c:v>7.419161571824627E-2</c:v>
                </c:pt>
                <c:pt idx="661">
                  <c:v>7.419161571824627E-2</c:v>
                </c:pt>
                <c:pt idx="662">
                  <c:v>7.419161571824627E-2</c:v>
                </c:pt>
                <c:pt idx="663">
                  <c:v>7.419161571824627E-2</c:v>
                </c:pt>
                <c:pt idx="664">
                  <c:v>7.419161571824627E-2</c:v>
                </c:pt>
                <c:pt idx="665">
                  <c:v>7.419161571824627E-2</c:v>
                </c:pt>
                <c:pt idx="666">
                  <c:v>7.419161571824627E-2</c:v>
                </c:pt>
                <c:pt idx="667">
                  <c:v>7.419161571824627E-2</c:v>
                </c:pt>
                <c:pt idx="668">
                  <c:v>7.419161571824627E-2</c:v>
                </c:pt>
                <c:pt idx="669">
                  <c:v>7.419161571824627E-2</c:v>
                </c:pt>
                <c:pt idx="670">
                  <c:v>7.419161571824627E-2</c:v>
                </c:pt>
                <c:pt idx="671">
                  <c:v>7.419161571824627E-2</c:v>
                </c:pt>
                <c:pt idx="672">
                  <c:v>7.419161571824627E-2</c:v>
                </c:pt>
                <c:pt idx="673">
                  <c:v>7.419161571824627E-2</c:v>
                </c:pt>
                <c:pt idx="674">
                  <c:v>7.419161571824627E-2</c:v>
                </c:pt>
                <c:pt idx="675">
                  <c:v>7.419161571824627E-2</c:v>
                </c:pt>
                <c:pt idx="676">
                  <c:v>7.419161571824627E-2</c:v>
                </c:pt>
                <c:pt idx="677">
                  <c:v>7.419161571824627E-2</c:v>
                </c:pt>
                <c:pt idx="678">
                  <c:v>7.419161571824627E-2</c:v>
                </c:pt>
                <c:pt idx="679">
                  <c:v>7.419161571824627E-2</c:v>
                </c:pt>
                <c:pt idx="680">
                  <c:v>7.419161571824627E-2</c:v>
                </c:pt>
                <c:pt idx="681">
                  <c:v>7.4642877768762647E-2</c:v>
                </c:pt>
                <c:pt idx="682">
                  <c:v>7.4642877768762647E-2</c:v>
                </c:pt>
                <c:pt idx="683">
                  <c:v>7.4642877768762647E-2</c:v>
                </c:pt>
                <c:pt idx="684">
                  <c:v>7.4642877768762647E-2</c:v>
                </c:pt>
                <c:pt idx="685">
                  <c:v>7.4642877768762647E-2</c:v>
                </c:pt>
                <c:pt idx="686">
                  <c:v>7.4642877768762647E-2</c:v>
                </c:pt>
                <c:pt idx="687">
                  <c:v>7.5097933812779905E-2</c:v>
                </c:pt>
                <c:pt idx="688">
                  <c:v>7.5097933812779905E-2</c:v>
                </c:pt>
                <c:pt idx="689">
                  <c:v>7.5097933812779905E-2</c:v>
                </c:pt>
                <c:pt idx="690">
                  <c:v>7.5097933812779905E-2</c:v>
                </c:pt>
                <c:pt idx="691">
                  <c:v>7.5097933812779905E-2</c:v>
                </c:pt>
                <c:pt idx="692">
                  <c:v>7.5097933812779905E-2</c:v>
                </c:pt>
                <c:pt idx="693">
                  <c:v>7.5097933812779905E-2</c:v>
                </c:pt>
                <c:pt idx="694">
                  <c:v>7.5097933812779905E-2</c:v>
                </c:pt>
                <c:pt idx="695">
                  <c:v>7.5097933812779905E-2</c:v>
                </c:pt>
                <c:pt idx="696">
                  <c:v>7.5097933812779905E-2</c:v>
                </c:pt>
                <c:pt idx="697">
                  <c:v>7.5559614668682953E-2</c:v>
                </c:pt>
                <c:pt idx="698">
                  <c:v>7.6021527525016105E-2</c:v>
                </c:pt>
                <c:pt idx="699">
                  <c:v>7.6021527525016105E-2</c:v>
                </c:pt>
                <c:pt idx="700">
                  <c:v>7.6021527525016105E-2</c:v>
                </c:pt>
                <c:pt idx="701">
                  <c:v>7.6021527525016105E-2</c:v>
                </c:pt>
                <c:pt idx="702">
                  <c:v>7.6021527525016105E-2</c:v>
                </c:pt>
                <c:pt idx="703">
                  <c:v>7.6021527525016105E-2</c:v>
                </c:pt>
                <c:pt idx="704">
                  <c:v>7.6021527525016105E-2</c:v>
                </c:pt>
                <c:pt idx="705">
                  <c:v>7.6021527525016105E-2</c:v>
                </c:pt>
                <c:pt idx="706">
                  <c:v>7.6021527525016105E-2</c:v>
                </c:pt>
                <c:pt idx="707">
                  <c:v>7.6021527525016105E-2</c:v>
                </c:pt>
                <c:pt idx="708">
                  <c:v>7.6487658763598879E-2</c:v>
                </c:pt>
                <c:pt idx="709">
                  <c:v>7.6487658763598879E-2</c:v>
                </c:pt>
                <c:pt idx="710">
                  <c:v>7.6487658763598879E-2</c:v>
                </c:pt>
                <c:pt idx="711">
                  <c:v>7.6487658763598879E-2</c:v>
                </c:pt>
                <c:pt idx="712">
                  <c:v>7.6955452212405837E-2</c:v>
                </c:pt>
                <c:pt idx="713">
                  <c:v>7.6955452212405837E-2</c:v>
                </c:pt>
                <c:pt idx="714">
                  <c:v>7.7423723001466674E-2</c:v>
                </c:pt>
                <c:pt idx="715">
                  <c:v>7.7892232948233886E-2</c:v>
                </c:pt>
                <c:pt idx="716">
                  <c:v>7.7892232948233886E-2</c:v>
                </c:pt>
                <c:pt idx="717">
                  <c:v>7.7892232948233886E-2</c:v>
                </c:pt>
                <c:pt idx="718">
                  <c:v>7.7892232948233886E-2</c:v>
                </c:pt>
                <c:pt idx="719">
                  <c:v>7.7892232948233886E-2</c:v>
                </c:pt>
                <c:pt idx="720">
                  <c:v>7.7892232948233886E-2</c:v>
                </c:pt>
                <c:pt idx="721">
                  <c:v>7.7892232948233886E-2</c:v>
                </c:pt>
                <c:pt idx="722">
                  <c:v>7.7892232948233886E-2</c:v>
                </c:pt>
                <c:pt idx="723">
                  <c:v>7.7892232948233886E-2</c:v>
                </c:pt>
                <c:pt idx="724">
                  <c:v>7.7892232948233886E-2</c:v>
                </c:pt>
                <c:pt idx="725">
                  <c:v>7.7892232948233886E-2</c:v>
                </c:pt>
                <c:pt idx="726">
                  <c:v>7.8364604903835858E-2</c:v>
                </c:pt>
                <c:pt idx="727">
                  <c:v>7.8364604903835858E-2</c:v>
                </c:pt>
                <c:pt idx="728">
                  <c:v>7.8364604903835858E-2</c:v>
                </c:pt>
                <c:pt idx="729">
                  <c:v>7.8837952834552708E-2</c:v>
                </c:pt>
                <c:pt idx="730">
                  <c:v>7.8837952834552708E-2</c:v>
                </c:pt>
                <c:pt idx="731">
                  <c:v>7.8837952834552708E-2</c:v>
                </c:pt>
                <c:pt idx="732">
                  <c:v>7.8837952834552708E-2</c:v>
                </c:pt>
                <c:pt idx="733">
                  <c:v>7.8837952834552708E-2</c:v>
                </c:pt>
                <c:pt idx="734">
                  <c:v>7.8837952834552708E-2</c:v>
                </c:pt>
                <c:pt idx="735">
                  <c:v>7.8837952834552708E-2</c:v>
                </c:pt>
                <c:pt idx="736">
                  <c:v>7.9314998795978281E-2</c:v>
                </c:pt>
                <c:pt idx="737">
                  <c:v>7.9314998795978281E-2</c:v>
                </c:pt>
                <c:pt idx="738">
                  <c:v>7.9314998795978281E-2</c:v>
                </c:pt>
                <c:pt idx="739">
                  <c:v>7.9314998795978281E-2</c:v>
                </c:pt>
                <c:pt idx="740">
                  <c:v>7.9794292617955079E-2</c:v>
                </c:pt>
                <c:pt idx="741">
                  <c:v>7.9794292617955079E-2</c:v>
                </c:pt>
                <c:pt idx="742">
                  <c:v>7.9794292617955079E-2</c:v>
                </c:pt>
                <c:pt idx="743">
                  <c:v>7.9794292617955079E-2</c:v>
                </c:pt>
                <c:pt idx="744">
                  <c:v>7.9794292617955079E-2</c:v>
                </c:pt>
                <c:pt idx="745">
                  <c:v>7.9794292617955079E-2</c:v>
                </c:pt>
                <c:pt idx="746">
                  <c:v>7.9794292617955079E-2</c:v>
                </c:pt>
                <c:pt idx="747">
                  <c:v>7.9794292617955079E-2</c:v>
                </c:pt>
                <c:pt idx="748">
                  <c:v>7.9794292617955079E-2</c:v>
                </c:pt>
                <c:pt idx="749">
                  <c:v>7.9794292617955079E-2</c:v>
                </c:pt>
                <c:pt idx="750">
                  <c:v>8.027840568329421E-2</c:v>
                </c:pt>
                <c:pt idx="751">
                  <c:v>8.0763032124100298E-2</c:v>
                </c:pt>
                <c:pt idx="752">
                  <c:v>8.0763032124100298E-2</c:v>
                </c:pt>
                <c:pt idx="753">
                  <c:v>8.0763032124100298E-2</c:v>
                </c:pt>
                <c:pt idx="754">
                  <c:v>8.0763032124100298E-2</c:v>
                </c:pt>
                <c:pt idx="755">
                  <c:v>8.0763032124100298E-2</c:v>
                </c:pt>
                <c:pt idx="756">
                  <c:v>8.0763032124100298E-2</c:v>
                </c:pt>
                <c:pt idx="757">
                  <c:v>8.0763032124100298E-2</c:v>
                </c:pt>
                <c:pt idx="758">
                  <c:v>8.125154636142376E-2</c:v>
                </c:pt>
                <c:pt idx="759">
                  <c:v>8.125154636142376E-2</c:v>
                </c:pt>
                <c:pt idx="760">
                  <c:v>8.125154636142376E-2</c:v>
                </c:pt>
                <c:pt idx="761">
                  <c:v>8.125154636142376E-2</c:v>
                </c:pt>
                <c:pt idx="762">
                  <c:v>8.125154636142376E-2</c:v>
                </c:pt>
                <c:pt idx="763">
                  <c:v>8.125154636142376E-2</c:v>
                </c:pt>
                <c:pt idx="764">
                  <c:v>8.125154636142376E-2</c:v>
                </c:pt>
                <c:pt idx="765">
                  <c:v>8.125154636142376E-2</c:v>
                </c:pt>
                <c:pt idx="766">
                  <c:v>8.125154636142376E-2</c:v>
                </c:pt>
                <c:pt idx="767">
                  <c:v>8.125154636142376E-2</c:v>
                </c:pt>
                <c:pt idx="768">
                  <c:v>8.125154636142376E-2</c:v>
                </c:pt>
                <c:pt idx="769">
                  <c:v>8.125154636142376E-2</c:v>
                </c:pt>
                <c:pt idx="770">
                  <c:v>8.125154636142376E-2</c:v>
                </c:pt>
                <c:pt idx="771">
                  <c:v>8.125154636142376E-2</c:v>
                </c:pt>
                <c:pt idx="772">
                  <c:v>8.125154636142376E-2</c:v>
                </c:pt>
                <c:pt idx="773">
                  <c:v>8.125154636142376E-2</c:v>
                </c:pt>
                <c:pt idx="774">
                  <c:v>8.125154636142376E-2</c:v>
                </c:pt>
                <c:pt idx="775">
                  <c:v>8.174966155342879E-2</c:v>
                </c:pt>
                <c:pt idx="776">
                  <c:v>8.174966155342879E-2</c:v>
                </c:pt>
                <c:pt idx="777">
                  <c:v>8.174966155342879E-2</c:v>
                </c:pt>
                <c:pt idx="778">
                  <c:v>8.174966155342879E-2</c:v>
                </c:pt>
                <c:pt idx="779">
                  <c:v>8.174966155342879E-2</c:v>
                </c:pt>
                <c:pt idx="780">
                  <c:v>8.174966155342879E-2</c:v>
                </c:pt>
                <c:pt idx="781">
                  <c:v>8.174966155342879E-2</c:v>
                </c:pt>
                <c:pt idx="782">
                  <c:v>8.174966155342879E-2</c:v>
                </c:pt>
                <c:pt idx="783">
                  <c:v>8.174966155342879E-2</c:v>
                </c:pt>
                <c:pt idx="784">
                  <c:v>8.174966155342879E-2</c:v>
                </c:pt>
                <c:pt idx="785">
                  <c:v>8.174966155342879E-2</c:v>
                </c:pt>
                <c:pt idx="786">
                  <c:v>8.174966155342879E-2</c:v>
                </c:pt>
                <c:pt idx="787">
                  <c:v>8.174966155342879E-2</c:v>
                </c:pt>
                <c:pt idx="788">
                  <c:v>8.174966155342879E-2</c:v>
                </c:pt>
                <c:pt idx="789">
                  <c:v>8.174966155342879E-2</c:v>
                </c:pt>
                <c:pt idx="790">
                  <c:v>8.174966155342879E-2</c:v>
                </c:pt>
                <c:pt idx="791">
                  <c:v>8.174966155342879E-2</c:v>
                </c:pt>
                <c:pt idx="792">
                  <c:v>8.174966155342879E-2</c:v>
                </c:pt>
                <c:pt idx="793">
                  <c:v>8.174966155342879E-2</c:v>
                </c:pt>
                <c:pt idx="794">
                  <c:v>8.174966155342879E-2</c:v>
                </c:pt>
                <c:pt idx="795">
                  <c:v>8.174966155342879E-2</c:v>
                </c:pt>
                <c:pt idx="796">
                  <c:v>8.174966155342879E-2</c:v>
                </c:pt>
                <c:pt idx="797">
                  <c:v>8.174966155342879E-2</c:v>
                </c:pt>
                <c:pt idx="798">
                  <c:v>8.174966155342879E-2</c:v>
                </c:pt>
                <c:pt idx="799">
                  <c:v>8.2257772368015861E-2</c:v>
                </c:pt>
                <c:pt idx="800">
                  <c:v>8.2257772368015861E-2</c:v>
                </c:pt>
                <c:pt idx="801">
                  <c:v>8.2257772368015861E-2</c:v>
                </c:pt>
                <c:pt idx="802">
                  <c:v>8.2257772368015861E-2</c:v>
                </c:pt>
                <c:pt idx="803">
                  <c:v>8.2257772368015861E-2</c:v>
                </c:pt>
                <c:pt idx="804">
                  <c:v>8.2257772368015861E-2</c:v>
                </c:pt>
                <c:pt idx="805">
                  <c:v>8.2770169831769866E-2</c:v>
                </c:pt>
                <c:pt idx="806">
                  <c:v>8.2770169831769866E-2</c:v>
                </c:pt>
                <c:pt idx="807">
                  <c:v>8.2770169831769866E-2</c:v>
                </c:pt>
                <c:pt idx="808">
                  <c:v>8.2770169831769866E-2</c:v>
                </c:pt>
                <c:pt idx="809">
                  <c:v>8.2770169831769866E-2</c:v>
                </c:pt>
                <c:pt idx="810">
                  <c:v>8.2770169831769866E-2</c:v>
                </c:pt>
                <c:pt idx="811">
                  <c:v>8.2770169831769866E-2</c:v>
                </c:pt>
                <c:pt idx="812">
                  <c:v>8.328546711139119E-2</c:v>
                </c:pt>
                <c:pt idx="813">
                  <c:v>8.328546711139119E-2</c:v>
                </c:pt>
                <c:pt idx="814">
                  <c:v>8.328546711139119E-2</c:v>
                </c:pt>
                <c:pt idx="815">
                  <c:v>8.4318987833493689E-2</c:v>
                </c:pt>
                <c:pt idx="816">
                  <c:v>8.4318987833493689E-2</c:v>
                </c:pt>
                <c:pt idx="817">
                  <c:v>8.4318987833493689E-2</c:v>
                </c:pt>
                <c:pt idx="818">
                  <c:v>8.4837221285653977E-2</c:v>
                </c:pt>
                <c:pt idx="819">
                  <c:v>8.4837221285653977E-2</c:v>
                </c:pt>
                <c:pt idx="820">
                  <c:v>8.4837221285653977E-2</c:v>
                </c:pt>
                <c:pt idx="821">
                  <c:v>8.5355750533163674E-2</c:v>
                </c:pt>
                <c:pt idx="822">
                  <c:v>8.5355750533163674E-2</c:v>
                </c:pt>
                <c:pt idx="823">
                  <c:v>8.5355750533163674E-2</c:v>
                </c:pt>
                <c:pt idx="824">
                  <c:v>8.5355750533163674E-2</c:v>
                </c:pt>
                <c:pt idx="825">
                  <c:v>8.5355750533163674E-2</c:v>
                </c:pt>
                <c:pt idx="826">
                  <c:v>8.5355750533163674E-2</c:v>
                </c:pt>
                <c:pt idx="827">
                  <c:v>8.5355750533163674E-2</c:v>
                </c:pt>
                <c:pt idx="828">
                  <c:v>8.5355750533163674E-2</c:v>
                </c:pt>
                <c:pt idx="829">
                  <c:v>8.5355750533163674E-2</c:v>
                </c:pt>
                <c:pt idx="830">
                  <c:v>8.5355750533163674E-2</c:v>
                </c:pt>
                <c:pt idx="831">
                  <c:v>8.5355750533163674E-2</c:v>
                </c:pt>
                <c:pt idx="832">
                  <c:v>8.5355750533163674E-2</c:v>
                </c:pt>
                <c:pt idx="833">
                  <c:v>8.5355750533163674E-2</c:v>
                </c:pt>
                <c:pt idx="834">
                  <c:v>8.5355750533163674E-2</c:v>
                </c:pt>
                <c:pt idx="835">
                  <c:v>8.5355750533163674E-2</c:v>
                </c:pt>
                <c:pt idx="836">
                  <c:v>8.5355750533163674E-2</c:v>
                </c:pt>
                <c:pt idx="837">
                  <c:v>8.5355750533163674E-2</c:v>
                </c:pt>
                <c:pt idx="838">
                  <c:v>8.5355750533163674E-2</c:v>
                </c:pt>
                <c:pt idx="839">
                  <c:v>8.588240059835478E-2</c:v>
                </c:pt>
                <c:pt idx="840">
                  <c:v>8.588240059835478E-2</c:v>
                </c:pt>
                <c:pt idx="841">
                  <c:v>8.6410891024868638E-2</c:v>
                </c:pt>
                <c:pt idx="842">
                  <c:v>8.6410891024868638E-2</c:v>
                </c:pt>
                <c:pt idx="843">
                  <c:v>8.6410891024868638E-2</c:v>
                </c:pt>
                <c:pt idx="844">
                  <c:v>8.6410891024868638E-2</c:v>
                </c:pt>
                <c:pt idx="845">
                  <c:v>8.6410891024868638E-2</c:v>
                </c:pt>
                <c:pt idx="846">
                  <c:v>8.6410891024868638E-2</c:v>
                </c:pt>
                <c:pt idx="847">
                  <c:v>8.6410891024868638E-2</c:v>
                </c:pt>
                <c:pt idx="848">
                  <c:v>8.6410891024868638E-2</c:v>
                </c:pt>
                <c:pt idx="849">
                  <c:v>8.6942479285066626E-2</c:v>
                </c:pt>
                <c:pt idx="850">
                  <c:v>8.6942479285066626E-2</c:v>
                </c:pt>
                <c:pt idx="851">
                  <c:v>8.6942479285066626E-2</c:v>
                </c:pt>
                <c:pt idx="852">
                  <c:v>8.6942479285066626E-2</c:v>
                </c:pt>
                <c:pt idx="853">
                  <c:v>8.6942479285066626E-2</c:v>
                </c:pt>
                <c:pt idx="854">
                  <c:v>8.6942479285066626E-2</c:v>
                </c:pt>
                <c:pt idx="855">
                  <c:v>8.6942479285066626E-2</c:v>
                </c:pt>
                <c:pt idx="856">
                  <c:v>8.6942479285066626E-2</c:v>
                </c:pt>
                <c:pt idx="857">
                  <c:v>8.6942479285066626E-2</c:v>
                </c:pt>
                <c:pt idx="858">
                  <c:v>8.6942479285066626E-2</c:v>
                </c:pt>
                <c:pt idx="859">
                  <c:v>8.7478468818244379E-2</c:v>
                </c:pt>
                <c:pt idx="860">
                  <c:v>8.7478468818244379E-2</c:v>
                </c:pt>
                <c:pt idx="861">
                  <c:v>8.7478468818244379E-2</c:v>
                </c:pt>
                <c:pt idx="862">
                  <c:v>8.7478468818244379E-2</c:v>
                </c:pt>
                <c:pt idx="863">
                  <c:v>8.7478468818244379E-2</c:v>
                </c:pt>
                <c:pt idx="864">
                  <c:v>8.7478468818244379E-2</c:v>
                </c:pt>
                <c:pt idx="865">
                  <c:v>8.7478468818244379E-2</c:v>
                </c:pt>
                <c:pt idx="866">
                  <c:v>8.7478468818244379E-2</c:v>
                </c:pt>
                <c:pt idx="867">
                  <c:v>8.7478468818244379E-2</c:v>
                </c:pt>
                <c:pt idx="868">
                  <c:v>8.7478468818244379E-2</c:v>
                </c:pt>
                <c:pt idx="869">
                  <c:v>8.7478468818244379E-2</c:v>
                </c:pt>
                <c:pt idx="870">
                  <c:v>8.7478468818244379E-2</c:v>
                </c:pt>
                <c:pt idx="871">
                  <c:v>8.7478468818244379E-2</c:v>
                </c:pt>
                <c:pt idx="872">
                  <c:v>8.7478468818244379E-2</c:v>
                </c:pt>
                <c:pt idx="873">
                  <c:v>8.7478468818244379E-2</c:v>
                </c:pt>
                <c:pt idx="874">
                  <c:v>8.7478468818244379E-2</c:v>
                </c:pt>
                <c:pt idx="875">
                  <c:v>8.8022184326675149E-2</c:v>
                </c:pt>
                <c:pt idx="876">
                  <c:v>8.8022184326675149E-2</c:v>
                </c:pt>
                <c:pt idx="877">
                  <c:v>8.8022184326675149E-2</c:v>
                </c:pt>
                <c:pt idx="878">
                  <c:v>8.8022184326675149E-2</c:v>
                </c:pt>
                <c:pt idx="879">
                  <c:v>8.8022184326675149E-2</c:v>
                </c:pt>
                <c:pt idx="880">
                  <c:v>8.8022184326675149E-2</c:v>
                </c:pt>
                <c:pt idx="881">
                  <c:v>8.8022184326675149E-2</c:v>
                </c:pt>
                <c:pt idx="882">
                  <c:v>8.8022184326675149E-2</c:v>
                </c:pt>
                <c:pt idx="883">
                  <c:v>8.8022184326675149E-2</c:v>
                </c:pt>
                <c:pt idx="884">
                  <c:v>8.8022184326675149E-2</c:v>
                </c:pt>
                <c:pt idx="885">
                  <c:v>8.8022184326675149E-2</c:v>
                </c:pt>
                <c:pt idx="886">
                  <c:v>8.8022184326675149E-2</c:v>
                </c:pt>
                <c:pt idx="887">
                  <c:v>8.8022184326675149E-2</c:v>
                </c:pt>
                <c:pt idx="888">
                  <c:v>8.8022184326675149E-2</c:v>
                </c:pt>
                <c:pt idx="889">
                  <c:v>8.8022184326675149E-2</c:v>
                </c:pt>
                <c:pt idx="890">
                  <c:v>8.8022184326675149E-2</c:v>
                </c:pt>
                <c:pt idx="891">
                  <c:v>8.8022184326675149E-2</c:v>
                </c:pt>
                <c:pt idx="892">
                  <c:v>8.8022184326675149E-2</c:v>
                </c:pt>
                <c:pt idx="893">
                  <c:v>8.8022184326675149E-2</c:v>
                </c:pt>
                <c:pt idx="894">
                  <c:v>8.8022184326675149E-2</c:v>
                </c:pt>
                <c:pt idx="895">
                  <c:v>8.8022184326675149E-2</c:v>
                </c:pt>
                <c:pt idx="896">
                  <c:v>8.8575205479504496E-2</c:v>
                </c:pt>
                <c:pt idx="897">
                  <c:v>8.8575205479504496E-2</c:v>
                </c:pt>
                <c:pt idx="898">
                  <c:v>8.8575205479504496E-2</c:v>
                </c:pt>
                <c:pt idx="899">
                  <c:v>8.8575205479504496E-2</c:v>
                </c:pt>
                <c:pt idx="900">
                  <c:v>8.8575205479504496E-2</c:v>
                </c:pt>
                <c:pt idx="901">
                  <c:v>8.8575205479504496E-2</c:v>
                </c:pt>
                <c:pt idx="902">
                  <c:v>8.8575205479504496E-2</c:v>
                </c:pt>
                <c:pt idx="903">
                  <c:v>8.8575205479504496E-2</c:v>
                </c:pt>
                <c:pt idx="904">
                  <c:v>8.8575205479504496E-2</c:v>
                </c:pt>
                <c:pt idx="905">
                  <c:v>8.8575205479504496E-2</c:v>
                </c:pt>
                <c:pt idx="906">
                  <c:v>8.8575205479504496E-2</c:v>
                </c:pt>
                <c:pt idx="907">
                  <c:v>8.8575205479504496E-2</c:v>
                </c:pt>
                <c:pt idx="908">
                  <c:v>8.8575205479504496E-2</c:v>
                </c:pt>
                <c:pt idx="909">
                  <c:v>8.8575205479504496E-2</c:v>
                </c:pt>
                <c:pt idx="910">
                  <c:v>8.8575205479504496E-2</c:v>
                </c:pt>
                <c:pt idx="911">
                  <c:v>8.8575205479504496E-2</c:v>
                </c:pt>
                <c:pt idx="912">
                  <c:v>8.8575205479504496E-2</c:v>
                </c:pt>
                <c:pt idx="913">
                  <c:v>8.8575205479504496E-2</c:v>
                </c:pt>
                <c:pt idx="914">
                  <c:v>8.8575205479504496E-2</c:v>
                </c:pt>
                <c:pt idx="915">
                  <c:v>8.8575205479504496E-2</c:v>
                </c:pt>
                <c:pt idx="916">
                  <c:v>8.8575205479504496E-2</c:v>
                </c:pt>
                <c:pt idx="917">
                  <c:v>8.8575205479504496E-2</c:v>
                </c:pt>
                <c:pt idx="918">
                  <c:v>8.8575205479504496E-2</c:v>
                </c:pt>
                <c:pt idx="919">
                  <c:v>8.8575205479504496E-2</c:v>
                </c:pt>
                <c:pt idx="920">
                  <c:v>8.8575205479504496E-2</c:v>
                </c:pt>
                <c:pt idx="921">
                  <c:v>8.8575205479504496E-2</c:v>
                </c:pt>
                <c:pt idx="922">
                  <c:v>8.8575205479504496E-2</c:v>
                </c:pt>
                <c:pt idx="923">
                  <c:v>8.8575205479504496E-2</c:v>
                </c:pt>
                <c:pt idx="924">
                  <c:v>8.8575205479504496E-2</c:v>
                </c:pt>
                <c:pt idx="925">
                  <c:v>8.8575205479504496E-2</c:v>
                </c:pt>
                <c:pt idx="926">
                  <c:v>8.8575205479504496E-2</c:v>
                </c:pt>
                <c:pt idx="927">
                  <c:v>8.8575205479504496E-2</c:v>
                </c:pt>
                <c:pt idx="928">
                  <c:v>8.8575205479504496E-2</c:v>
                </c:pt>
                <c:pt idx="929">
                  <c:v>8.8575205479504496E-2</c:v>
                </c:pt>
                <c:pt idx="930">
                  <c:v>8.8575205479504496E-2</c:v>
                </c:pt>
                <c:pt idx="931">
                  <c:v>8.8575205479504496E-2</c:v>
                </c:pt>
                <c:pt idx="932">
                  <c:v>8.8575205479504496E-2</c:v>
                </c:pt>
                <c:pt idx="933">
                  <c:v>8.9155573409010772E-2</c:v>
                </c:pt>
                <c:pt idx="934">
                  <c:v>8.9155573409010772E-2</c:v>
                </c:pt>
                <c:pt idx="935">
                  <c:v>8.9155573409010772E-2</c:v>
                </c:pt>
                <c:pt idx="936">
                  <c:v>8.9155573409010772E-2</c:v>
                </c:pt>
                <c:pt idx="937">
                  <c:v>8.9155573409010772E-2</c:v>
                </c:pt>
                <c:pt idx="938">
                  <c:v>8.9155573409010772E-2</c:v>
                </c:pt>
                <c:pt idx="939">
                  <c:v>8.9740837369070958E-2</c:v>
                </c:pt>
                <c:pt idx="940">
                  <c:v>8.9740837369070958E-2</c:v>
                </c:pt>
                <c:pt idx="941">
                  <c:v>8.9740837369070958E-2</c:v>
                </c:pt>
                <c:pt idx="942">
                  <c:v>8.9740837369070958E-2</c:v>
                </c:pt>
                <c:pt idx="943">
                  <c:v>8.9740837369070958E-2</c:v>
                </c:pt>
                <c:pt idx="944">
                  <c:v>8.9740837369070958E-2</c:v>
                </c:pt>
                <c:pt idx="945">
                  <c:v>8.9740837369070958E-2</c:v>
                </c:pt>
                <c:pt idx="946">
                  <c:v>8.9740837369070958E-2</c:v>
                </c:pt>
                <c:pt idx="947">
                  <c:v>8.9740837369070958E-2</c:v>
                </c:pt>
                <c:pt idx="948">
                  <c:v>8.9740837369070958E-2</c:v>
                </c:pt>
                <c:pt idx="949">
                  <c:v>8.9740837369070958E-2</c:v>
                </c:pt>
                <c:pt idx="950">
                  <c:v>9.0331083929969913E-2</c:v>
                </c:pt>
                <c:pt idx="951">
                  <c:v>9.0331083929969913E-2</c:v>
                </c:pt>
                <c:pt idx="952">
                  <c:v>9.0331083929969913E-2</c:v>
                </c:pt>
                <c:pt idx="953">
                  <c:v>9.0331083929969913E-2</c:v>
                </c:pt>
                <c:pt idx="954">
                  <c:v>9.0921717537794045E-2</c:v>
                </c:pt>
                <c:pt idx="955">
                  <c:v>9.0921717537794045E-2</c:v>
                </c:pt>
                <c:pt idx="956">
                  <c:v>9.0921717537794045E-2</c:v>
                </c:pt>
                <c:pt idx="957">
                  <c:v>9.0921717537794045E-2</c:v>
                </c:pt>
                <c:pt idx="958">
                  <c:v>9.0921717537794045E-2</c:v>
                </c:pt>
                <c:pt idx="959">
                  <c:v>9.0921717537794045E-2</c:v>
                </c:pt>
                <c:pt idx="960">
                  <c:v>9.0921717537794045E-2</c:v>
                </c:pt>
                <c:pt idx="961">
                  <c:v>9.0921717537794045E-2</c:v>
                </c:pt>
                <c:pt idx="962">
                  <c:v>9.0921717537794045E-2</c:v>
                </c:pt>
                <c:pt idx="963">
                  <c:v>9.0921717537794045E-2</c:v>
                </c:pt>
                <c:pt idx="964">
                  <c:v>9.0921717537794045E-2</c:v>
                </c:pt>
                <c:pt idx="965">
                  <c:v>9.0921717537794045E-2</c:v>
                </c:pt>
                <c:pt idx="966">
                  <c:v>9.0921717537794045E-2</c:v>
                </c:pt>
                <c:pt idx="967">
                  <c:v>9.0921717537794045E-2</c:v>
                </c:pt>
                <c:pt idx="968">
                  <c:v>9.0921717537794045E-2</c:v>
                </c:pt>
                <c:pt idx="969">
                  <c:v>9.0921717537794045E-2</c:v>
                </c:pt>
                <c:pt idx="970">
                  <c:v>9.0921717537794045E-2</c:v>
                </c:pt>
                <c:pt idx="971">
                  <c:v>9.0921717537794045E-2</c:v>
                </c:pt>
                <c:pt idx="972">
                  <c:v>9.0921717537794045E-2</c:v>
                </c:pt>
                <c:pt idx="973">
                  <c:v>9.0921717537794045E-2</c:v>
                </c:pt>
                <c:pt idx="974">
                  <c:v>9.0921717537794045E-2</c:v>
                </c:pt>
                <c:pt idx="975">
                  <c:v>9.0921717537794045E-2</c:v>
                </c:pt>
                <c:pt idx="976">
                  <c:v>9.1526653806115937E-2</c:v>
                </c:pt>
                <c:pt idx="977">
                  <c:v>9.2131997713432653E-2</c:v>
                </c:pt>
                <c:pt idx="978">
                  <c:v>9.2131997713432653E-2</c:v>
                </c:pt>
                <c:pt idx="979">
                  <c:v>9.2131997713432653E-2</c:v>
                </c:pt>
                <c:pt idx="980">
                  <c:v>9.2131997713432653E-2</c:v>
                </c:pt>
                <c:pt idx="981">
                  <c:v>9.2131997713432653E-2</c:v>
                </c:pt>
                <c:pt idx="982">
                  <c:v>9.2131997713432653E-2</c:v>
                </c:pt>
                <c:pt idx="983">
                  <c:v>9.2131997713432653E-2</c:v>
                </c:pt>
                <c:pt idx="984">
                  <c:v>9.2131997713432653E-2</c:v>
                </c:pt>
                <c:pt idx="985">
                  <c:v>9.2131997713432653E-2</c:v>
                </c:pt>
                <c:pt idx="986">
                  <c:v>9.2131997713432653E-2</c:v>
                </c:pt>
                <c:pt idx="987">
                  <c:v>9.2131997713432653E-2</c:v>
                </c:pt>
                <c:pt idx="988">
                  <c:v>9.2131997713432653E-2</c:v>
                </c:pt>
                <c:pt idx="989">
                  <c:v>9.2742279844330477E-2</c:v>
                </c:pt>
                <c:pt idx="990">
                  <c:v>9.3352561975228301E-2</c:v>
                </c:pt>
                <c:pt idx="991">
                  <c:v>9.3964928403021272E-2</c:v>
                </c:pt>
                <c:pt idx="992">
                  <c:v>9.3964928403021272E-2</c:v>
                </c:pt>
                <c:pt idx="993">
                  <c:v>9.3964928403021272E-2</c:v>
                </c:pt>
                <c:pt idx="994">
                  <c:v>9.3964928403021272E-2</c:v>
                </c:pt>
                <c:pt idx="995">
                  <c:v>9.3964928403021272E-2</c:v>
                </c:pt>
                <c:pt idx="996">
                  <c:v>9.3964928403021272E-2</c:v>
                </c:pt>
                <c:pt idx="997">
                  <c:v>9.3964928403021272E-2</c:v>
                </c:pt>
                <c:pt idx="998">
                  <c:v>9.3964928403021272E-2</c:v>
                </c:pt>
                <c:pt idx="999">
                  <c:v>9.3964928403021272E-2</c:v>
                </c:pt>
                <c:pt idx="1000">
                  <c:v>9.3964928403021272E-2</c:v>
                </c:pt>
                <c:pt idx="1001">
                  <c:v>9.3964928403021272E-2</c:v>
                </c:pt>
                <c:pt idx="1002">
                  <c:v>9.3964928403021272E-2</c:v>
                </c:pt>
                <c:pt idx="1003">
                  <c:v>9.3964928403021272E-2</c:v>
                </c:pt>
                <c:pt idx="1004">
                  <c:v>9.3964928403021272E-2</c:v>
                </c:pt>
                <c:pt idx="1005">
                  <c:v>9.3964928403021272E-2</c:v>
                </c:pt>
                <c:pt idx="1006">
                  <c:v>9.4583638405687787E-2</c:v>
                </c:pt>
                <c:pt idx="1007">
                  <c:v>9.4583638405687787E-2</c:v>
                </c:pt>
                <c:pt idx="1008">
                  <c:v>9.4583638405687787E-2</c:v>
                </c:pt>
                <c:pt idx="1009">
                  <c:v>9.4583638405687787E-2</c:v>
                </c:pt>
                <c:pt idx="1010">
                  <c:v>9.4583638405687787E-2</c:v>
                </c:pt>
                <c:pt idx="1011">
                  <c:v>9.4583638405687787E-2</c:v>
                </c:pt>
                <c:pt idx="1012">
                  <c:v>9.4583638405687787E-2</c:v>
                </c:pt>
                <c:pt idx="1013">
                  <c:v>9.4583638405687787E-2</c:v>
                </c:pt>
                <c:pt idx="1014">
                  <c:v>9.4583638405687787E-2</c:v>
                </c:pt>
                <c:pt idx="1015">
                  <c:v>9.4583638405687787E-2</c:v>
                </c:pt>
                <c:pt idx="1016">
                  <c:v>9.4583638405687787E-2</c:v>
                </c:pt>
                <c:pt idx="1017">
                  <c:v>9.4583638405687787E-2</c:v>
                </c:pt>
                <c:pt idx="1018">
                  <c:v>9.4583638405687787E-2</c:v>
                </c:pt>
                <c:pt idx="1019">
                  <c:v>9.4583638405687787E-2</c:v>
                </c:pt>
                <c:pt idx="1020">
                  <c:v>9.4583638405687787E-2</c:v>
                </c:pt>
                <c:pt idx="1021">
                  <c:v>9.4583638405687787E-2</c:v>
                </c:pt>
                <c:pt idx="1022">
                  <c:v>9.4583638405687787E-2</c:v>
                </c:pt>
                <c:pt idx="1023">
                  <c:v>9.4583638405687787E-2</c:v>
                </c:pt>
                <c:pt idx="1024">
                  <c:v>9.4583638405687787E-2</c:v>
                </c:pt>
                <c:pt idx="1025">
                  <c:v>9.4583638405687787E-2</c:v>
                </c:pt>
                <c:pt idx="1026">
                  <c:v>9.4583638405687787E-2</c:v>
                </c:pt>
                <c:pt idx="1027">
                  <c:v>9.4583638405687787E-2</c:v>
                </c:pt>
                <c:pt idx="1028">
                  <c:v>9.4583638405687787E-2</c:v>
                </c:pt>
                <c:pt idx="1029">
                  <c:v>9.4583638405687787E-2</c:v>
                </c:pt>
                <c:pt idx="1030">
                  <c:v>9.4583638405687787E-2</c:v>
                </c:pt>
                <c:pt idx="1031">
                  <c:v>9.4583638405687787E-2</c:v>
                </c:pt>
                <c:pt idx="1032">
                  <c:v>9.4583638405687787E-2</c:v>
                </c:pt>
                <c:pt idx="1033">
                  <c:v>9.4583638405687787E-2</c:v>
                </c:pt>
                <c:pt idx="1034">
                  <c:v>9.4583638405687787E-2</c:v>
                </c:pt>
                <c:pt idx="1035">
                  <c:v>9.4583638405687787E-2</c:v>
                </c:pt>
                <c:pt idx="1036">
                  <c:v>9.4583638405687787E-2</c:v>
                </c:pt>
                <c:pt idx="1037">
                  <c:v>9.4583638405687787E-2</c:v>
                </c:pt>
                <c:pt idx="1038">
                  <c:v>9.4583638405687787E-2</c:v>
                </c:pt>
                <c:pt idx="1039">
                  <c:v>9.4583638405687787E-2</c:v>
                </c:pt>
                <c:pt idx="1040">
                  <c:v>9.4583638405687787E-2</c:v>
                </c:pt>
                <c:pt idx="1041">
                  <c:v>9.4583638405687787E-2</c:v>
                </c:pt>
                <c:pt idx="1042">
                  <c:v>9.4583638405687787E-2</c:v>
                </c:pt>
                <c:pt idx="1043">
                  <c:v>9.4583638405687787E-2</c:v>
                </c:pt>
                <c:pt idx="1044">
                  <c:v>9.4583638405687787E-2</c:v>
                </c:pt>
                <c:pt idx="1045">
                  <c:v>9.4583638405687787E-2</c:v>
                </c:pt>
                <c:pt idx="1046">
                  <c:v>9.4583638405687787E-2</c:v>
                </c:pt>
                <c:pt idx="1047">
                  <c:v>9.4583638405687787E-2</c:v>
                </c:pt>
                <c:pt idx="1048">
                  <c:v>9.4583638405687787E-2</c:v>
                </c:pt>
                <c:pt idx="1049">
                  <c:v>9.4583638405687787E-2</c:v>
                </c:pt>
                <c:pt idx="1050">
                  <c:v>9.4583638405687787E-2</c:v>
                </c:pt>
                <c:pt idx="1051">
                  <c:v>9.5223133008110902E-2</c:v>
                </c:pt>
                <c:pt idx="1052">
                  <c:v>9.5223133008110902E-2</c:v>
                </c:pt>
                <c:pt idx="1053">
                  <c:v>9.5223133008110902E-2</c:v>
                </c:pt>
                <c:pt idx="1054">
                  <c:v>9.5223133008110902E-2</c:v>
                </c:pt>
                <c:pt idx="1055">
                  <c:v>9.5223133008110902E-2</c:v>
                </c:pt>
                <c:pt idx="1056">
                  <c:v>9.5223133008110902E-2</c:v>
                </c:pt>
                <c:pt idx="1057">
                  <c:v>9.5223133008110902E-2</c:v>
                </c:pt>
                <c:pt idx="1058">
                  <c:v>9.5867702303495977E-2</c:v>
                </c:pt>
                <c:pt idx="1059">
                  <c:v>9.5867702303495977E-2</c:v>
                </c:pt>
                <c:pt idx="1060">
                  <c:v>9.5867702303495977E-2</c:v>
                </c:pt>
                <c:pt idx="1061">
                  <c:v>9.5867702303495977E-2</c:v>
                </c:pt>
                <c:pt idx="1062">
                  <c:v>9.5867702303495977E-2</c:v>
                </c:pt>
                <c:pt idx="1063">
                  <c:v>9.5867702303495977E-2</c:v>
                </c:pt>
                <c:pt idx="1064">
                  <c:v>9.5867702303495977E-2</c:v>
                </c:pt>
                <c:pt idx="1065">
                  <c:v>9.5867702303495977E-2</c:v>
                </c:pt>
                <c:pt idx="1066">
                  <c:v>9.5867702303495977E-2</c:v>
                </c:pt>
                <c:pt idx="1067">
                  <c:v>9.5867702303495977E-2</c:v>
                </c:pt>
                <c:pt idx="1068">
                  <c:v>9.5867702303495977E-2</c:v>
                </c:pt>
                <c:pt idx="1069">
                  <c:v>9.5867702303495977E-2</c:v>
                </c:pt>
                <c:pt idx="1070">
                  <c:v>9.5867702303495977E-2</c:v>
                </c:pt>
                <c:pt idx="1071">
                  <c:v>9.5867702303495977E-2</c:v>
                </c:pt>
                <c:pt idx="1072">
                  <c:v>9.5867702303495977E-2</c:v>
                </c:pt>
                <c:pt idx="1073">
                  <c:v>9.5867702303495977E-2</c:v>
                </c:pt>
                <c:pt idx="1074">
                  <c:v>9.6526063697503398E-2</c:v>
                </c:pt>
                <c:pt idx="1075">
                  <c:v>9.6526063697503398E-2</c:v>
                </c:pt>
                <c:pt idx="1076">
                  <c:v>9.6526063697503398E-2</c:v>
                </c:pt>
                <c:pt idx="1077">
                  <c:v>9.6526063697503398E-2</c:v>
                </c:pt>
                <c:pt idx="1078">
                  <c:v>9.6526063697503398E-2</c:v>
                </c:pt>
                <c:pt idx="1079">
                  <c:v>9.6526063697503398E-2</c:v>
                </c:pt>
                <c:pt idx="1080">
                  <c:v>9.6526063697503398E-2</c:v>
                </c:pt>
                <c:pt idx="1081">
                  <c:v>9.6526063697503398E-2</c:v>
                </c:pt>
                <c:pt idx="1082">
                  <c:v>9.6526063697503398E-2</c:v>
                </c:pt>
                <c:pt idx="1083">
                  <c:v>9.6526063697503398E-2</c:v>
                </c:pt>
                <c:pt idx="1084">
                  <c:v>9.6526063697503398E-2</c:v>
                </c:pt>
                <c:pt idx="1085">
                  <c:v>9.6526063697503398E-2</c:v>
                </c:pt>
                <c:pt idx="1086">
                  <c:v>9.6526063697503398E-2</c:v>
                </c:pt>
                <c:pt idx="1087">
                  <c:v>9.6526063697503398E-2</c:v>
                </c:pt>
                <c:pt idx="1088">
                  <c:v>9.6526063697503398E-2</c:v>
                </c:pt>
                <c:pt idx="1089">
                  <c:v>9.6526063697503398E-2</c:v>
                </c:pt>
                <c:pt idx="1090">
                  <c:v>9.719883451070041E-2</c:v>
                </c:pt>
                <c:pt idx="1091">
                  <c:v>9.719883451070041E-2</c:v>
                </c:pt>
                <c:pt idx="1092">
                  <c:v>9.719883451070041E-2</c:v>
                </c:pt>
                <c:pt idx="1093">
                  <c:v>9.719883451070041E-2</c:v>
                </c:pt>
                <c:pt idx="1094">
                  <c:v>9.719883451070041E-2</c:v>
                </c:pt>
                <c:pt idx="1095">
                  <c:v>9.719883451070041E-2</c:v>
                </c:pt>
                <c:pt idx="1096">
                  <c:v>9.719883451070041E-2</c:v>
                </c:pt>
                <c:pt idx="1097">
                  <c:v>9.719883451070041E-2</c:v>
                </c:pt>
                <c:pt idx="1098">
                  <c:v>9.719883451070041E-2</c:v>
                </c:pt>
                <c:pt idx="1099">
                  <c:v>9.719883451070041E-2</c:v>
                </c:pt>
                <c:pt idx="1100">
                  <c:v>9.719883451070041E-2</c:v>
                </c:pt>
                <c:pt idx="1101">
                  <c:v>9.719883451070041E-2</c:v>
                </c:pt>
                <c:pt idx="1102">
                  <c:v>9.719883451070041E-2</c:v>
                </c:pt>
                <c:pt idx="1103">
                  <c:v>9.719883451070041E-2</c:v>
                </c:pt>
                <c:pt idx="1104">
                  <c:v>9.719883451070041E-2</c:v>
                </c:pt>
                <c:pt idx="1105">
                  <c:v>9.719883451070041E-2</c:v>
                </c:pt>
                <c:pt idx="1106">
                  <c:v>9.719883451070041E-2</c:v>
                </c:pt>
                <c:pt idx="1107">
                  <c:v>9.719883451070041E-2</c:v>
                </c:pt>
                <c:pt idx="1108">
                  <c:v>9.719883451070041E-2</c:v>
                </c:pt>
                <c:pt idx="1109">
                  <c:v>9.7889890909679741E-2</c:v>
                </c:pt>
                <c:pt idx="1110">
                  <c:v>9.8582023720495487E-2</c:v>
                </c:pt>
                <c:pt idx="1111">
                  <c:v>9.8582023720495487E-2</c:v>
                </c:pt>
                <c:pt idx="1112">
                  <c:v>9.8582023720495487E-2</c:v>
                </c:pt>
                <c:pt idx="1113">
                  <c:v>9.8582023720495487E-2</c:v>
                </c:pt>
                <c:pt idx="1114">
                  <c:v>9.9277409803002939E-2</c:v>
                </c:pt>
                <c:pt idx="1115">
                  <c:v>9.9277409803002939E-2</c:v>
                </c:pt>
                <c:pt idx="1116">
                  <c:v>9.9974436807948291E-2</c:v>
                </c:pt>
                <c:pt idx="1117">
                  <c:v>9.9974436807948291E-2</c:v>
                </c:pt>
                <c:pt idx="1118">
                  <c:v>9.9974436807948291E-2</c:v>
                </c:pt>
                <c:pt idx="1119">
                  <c:v>9.9974436807948291E-2</c:v>
                </c:pt>
                <c:pt idx="1120">
                  <c:v>9.9974436807948291E-2</c:v>
                </c:pt>
                <c:pt idx="1121">
                  <c:v>9.9974436807948291E-2</c:v>
                </c:pt>
                <c:pt idx="1122">
                  <c:v>9.9974436807948291E-2</c:v>
                </c:pt>
                <c:pt idx="1123">
                  <c:v>9.9974436807948291E-2</c:v>
                </c:pt>
                <c:pt idx="1124">
                  <c:v>9.9974436807948291E-2</c:v>
                </c:pt>
                <c:pt idx="1125">
                  <c:v>9.9974436807948291E-2</c:v>
                </c:pt>
                <c:pt idx="1126">
                  <c:v>9.9974436807948291E-2</c:v>
                </c:pt>
                <c:pt idx="1127">
                  <c:v>9.9974436807948291E-2</c:v>
                </c:pt>
                <c:pt idx="1128">
                  <c:v>9.9974436807948291E-2</c:v>
                </c:pt>
                <c:pt idx="1129">
                  <c:v>9.9974436807948291E-2</c:v>
                </c:pt>
                <c:pt idx="1130">
                  <c:v>9.9974436807948291E-2</c:v>
                </c:pt>
                <c:pt idx="1131">
                  <c:v>9.9974436807948291E-2</c:v>
                </c:pt>
                <c:pt idx="1132">
                  <c:v>9.9974436807948291E-2</c:v>
                </c:pt>
                <c:pt idx="1133">
                  <c:v>9.9974436807948291E-2</c:v>
                </c:pt>
                <c:pt idx="1134">
                  <c:v>9.9974436807948291E-2</c:v>
                </c:pt>
                <c:pt idx="1135">
                  <c:v>9.9974436807948291E-2</c:v>
                </c:pt>
                <c:pt idx="1136">
                  <c:v>9.9974436807948291E-2</c:v>
                </c:pt>
                <c:pt idx="1137">
                  <c:v>9.9974436807948291E-2</c:v>
                </c:pt>
                <c:pt idx="1138">
                  <c:v>9.9974436807948291E-2</c:v>
                </c:pt>
                <c:pt idx="1139">
                  <c:v>9.9974436807948291E-2</c:v>
                </c:pt>
                <c:pt idx="1140">
                  <c:v>9.9974436807948291E-2</c:v>
                </c:pt>
                <c:pt idx="1141">
                  <c:v>9.9974436807948291E-2</c:v>
                </c:pt>
                <c:pt idx="1142">
                  <c:v>9.9974436807948291E-2</c:v>
                </c:pt>
                <c:pt idx="1143">
                  <c:v>0.10069589339038393</c:v>
                </c:pt>
                <c:pt idx="1144">
                  <c:v>0.10069589339038393</c:v>
                </c:pt>
                <c:pt idx="1145">
                  <c:v>0.10069589339038393</c:v>
                </c:pt>
                <c:pt idx="1146">
                  <c:v>0.10069589339038393</c:v>
                </c:pt>
                <c:pt idx="1147">
                  <c:v>0.10069589339038393</c:v>
                </c:pt>
                <c:pt idx="1148">
                  <c:v>0.10069589339038393</c:v>
                </c:pt>
                <c:pt idx="1149">
                  <c:v>0.10069589339038393</c:v>
                </c:pt>
                <c:pt idx="1150">
                  <c:v>0.10069589339038393</c:v>
                </c:pt>
                <c:pt idx="1151">
                  <c:v>0.10069589339038393</c:v>
                </c:pt>
                <c:pt idx="1152">
                  <c:v>0.10069589339038393</c:v>
                </c:pt>
                <c:pt idx="1153">
                  <c:v>0.10142569051134483</c:v>
                </c:pt>
                <c:pt idx="1154">
                  <c:v>0.10142569051134483</c:v>
                </c:pt>
                <c:pt idx="1155">
                  <c:v>0.10142569051134483</c:v>
                </c:pt>
                <c:pt idx="1156">
                  <c:v>0.10142569051134483</c:v>
                </c:pt>
                <c:pt idx="1157">
                  <c:v>0.10142569051134483</c:v>
                </c:pt>
                <c:pt idx="1158">
                  <c:v>0.10142569051134483</c:v>
                </c:pt>
                <c:pt idx="1159">
                  <c:v>0.10142569051134483</c:v>
                </c:pt>
                <c:pt idx="1160">
                  <c:v>0.10142569051134483</c:v>
                </c:pt>
                <c:pt idx="1161">
                  <c:v>0.10142569051134483</c:v>
                </c:pt>
                <c:pt idx="1162">
                  <c:v>0.10142569051134483</c:v>
                </c:pt>
                <c:pt idx="1163">
                  <c:v>0.10142569051134483</c:v>
                </c:pt>
                <c:pt idx="1164">
                  <c:v>0.10142569051134483</c:v>
                </c:pt>
                <c:pt idx="1165">
                  <c:v>0.10142569051134483</c:v>
                </c:pt>
                <c:pt idx="1166">
                  <c:v>0.10142569051134483</c:v>
                </c:pt>
                <c:pt idx="1167">
                  <c:v>0.10142569051134483</c:v>
                </c:pt>
                <c:pt idx="1168">
                  <c:v>0.10142569051134483</c:v>
                </c:pt>
                <c:pt idx="1169">
                  <c:v>0.10142569051134483</c:v>
                </c:pt>
                <c:pt idx="1170">
                  <c:v>0.10142569051134483</c:v>
                </c:pt>
                <c:pt idx="1171">
                  <c:v>0.10142569051134483</c:v>
                </c:pt>
                <c:pt idx="1172">
                  <c:v>0.10142569051134483</c:v>
                </c:pt>
                <c:pt idx="1173">
                  <c:v>0.10142569051134483</c:v>
                </c:pt>
                <c:pt idx="1174">
                  <c:v>0.10142569051134483</c:v>
                </c:pt>
                <c:pt idx="1175">
                  <c:v>0.10142569051134483</c:v>
                </c:pt>
                <c:pt idx="1176">
                  <c:v>0.10142569051134483</c:v>
                </c:pt>
                <c:pt idx="1177">
                  <c:v>0.10142569051134483</c:v>
                </c:pt>
                <c:pt idx="1178">
                  <c:v>0.10142569051134483</c:v>
                </c:pt>
                <c:pt idx="1179">
                  <c:v>0.10142569051134483</c:v>
                </c:pt>
                <c:pt idx="1180">
                  <c:v>0.10142569051134483</c:v>
                </c:pt>
                <c:pt idx="1181">
                  <c:v>0.10142569051134483</c:v>
                </c:pt>
                <c:pt idx="1182">
                  <c:v>0.10142569051134483</c:v>
                </c:pt>
                <c:pt idx="1183">
                  <c:v>0.10142569051134483</c:v>
                </c:pt>
                <c:pt idx="1184">
                  <c:v>0.10142569051134483</c:v>
                </c:pt>
                <c:pt idx="1185">
                  <c:v>0.10142569051134483</c:v>
                </c:pt>
                <c:pt idx="1186">
                  <c:v>0.10218891826965312</c:v>
                </c:pt>
                <c:pt idx="1187">
                  <c:v>0.10218891826965312</c:v>
                </c:pt>
                <c:pt idx="1188">
                  <c:v>0.10218891826965312</c:v>
                </c:pt>
                <c:pt idx="1189">
                  <c:v>0.10218891826965312</c:v>
                </c:pt>
                <c:pt idx="1190">
                  <c:v>0.10218891826965312</c:v>
                </c:pt>
                <c:pt idx="1191">
                  <c:v>0.10218891826965312</c:v>
                </c:pt>
                <c:pt idx="1192">
                  <c:v>0.10218891826965312</c:v>
                </c:pt>
                <c:pt idx="1193">
                  <c:v>0.10218891826965312</c:v>
                </c:pt>
                <c:pt idx="1194">
                  <c:v>0.10218891826965312</c:v>
                </c:pt>
                <c:pt idx="1195">
                  <c:v>0.10295880595604438</c:v>
                </c:pt>
                <c:pt idx="1196">
                  <c:v>0.10372869364243564</c:v>
                </c:pt>
                <c:pt idx="1197">
                  <c:v>0.10372869364243564</c:v>
                </c:pt>
                <c:pt idx="1198">
                  <c:v>0.10372869364243564</c:v>
                </c:pt>
                <c:pt idx="1199">
                  <c:v>0.10372869364243564</c:v>
                </c:pt>
                <c:pt idx="1200">
                  <c:v>0.10372869364243564</c:v>
                </c:pt>
                <c:pt idx="1201">
                  <c:v>0.10372869364243564</c:v>
                </c:pt>
                <c:pt idx="1202">
                  <c:v>0.10372869364243564</c:v>
                </c:pt>
                <c:pt idx="1203">
                  <c:v>0.10372869364243564</c:v>
                </c:pt>
                <c:pt idx="1204">
                  <c:v>0.10372869364243564</c:v>
                </c:pt>
                <c:pt idx="1205">
                  <c:v>0.10372869364243564</c:v>
                </c:pt>
                <c:pt idx="1206">
                  <c:v>0.10372869364243564</c:v>
                </c:pt>
                <c:pt idx="1207">
                  <c:v>0.10372869364243564</c:v>
                </c:pt>
                <c:pt idx="1208">
                  <c:v>0.10372869364243564</c:v>
                </c:pt>
                <c:pt idx="1209">
                  <c:v>0.10372869364243564</c:v>
                </c:pt>
                <c:pt idx="1210">
                  <c:v>0.10372869364243564</c:v>
                </c:pt>
                <c:pt idx="1211">
                  <c:v>0.10372869364243564</c:v>
                </c:pt>
                <c:pt idx="1212">
                  <c:v>0.10372869364243564</c:v>
                </c:pt>
                <c:pt idx="1213">
                  <c:v>0.10372869364243564</c:v>
                </c:pt>
                <c:pt idx="1214">
                  <c:v>0.10372869364243564</c:v>
                </c:pt>
                <c:pt idx="1215">
                  <c:v>0.10372869364243564</c:v>
                </c:pt>
                <c:pt idx="1216">
                  <c:v>0.10372869364243564</c:v>
                </c:pt>
                <c:pt idx="1217">
                  <c:v>0.10372869364243564</c:v>
                </c:pt>
                <c:pt idx="1218">
                  <c:v>0.10372869364243564</c:v>
                </c:pt>
                <c:pt idx="1219">
                  <c:v>0.10372869364243564</c:v>
                </c:pt>
                <c:pt idx="1220">
                  <c:v>0.10372869364243564</c:v>
                </c:pt>
                <c:pt idx="1221">
                  <c:v>0.10372869364243564</c:v>
                </c:pt>
                <c:pt idx="1222">
                  <c:v>0.10372869364243564</c:v>
                </c:pt>
                <c:pt idx="1223">
                  <c:v>0.10372869364243564</c:v>
                </c:pt>
                <c:pt idx="1224">
                  <c:v>0.10372869364243564</c:v>
                </c:pt>
                <c:pt idx="1225">
                  <c:v>0.10372869364243564</c:v>
                </c:pt>
                <c:pt idx="1226">
                  <c:v>0.10372869364243564</c:v>
                </c:pt>
                <c:pt idx="1227">
                  <c:v>0.10452505710446751</c:v>
                </c:pt>
                <c:pt idx="1228">
                  <c:v>0.10452505710446751</c:v>
                </c:pt>
                <c:pt idx="1229">
                  <c:v>0.10452505710446751</c:v>
                </c:pt>
                <c:pt idx="1230">
                  <c:v>0.10452505710446751</c:v>
                </c:pt>
                <c:pt idx="1231">
                  <c:v>0.10452505710446751</c:v>
                </c:pt>
                <c:pt idx="1232">
                  <c:v>0.10452505710446751</c:v>
                </c:pt>
                <c:pt idx="1233">
                  <c:v>0.10452505710446751</c:v>
                </c:pt>
                <c:pt idx="1234">
                  <c:v>0.10452505710446751</c:v>
                </c:pt>
                <c:pt idx="1235">
                  <c:v>0.10452505710446751</c:v>
                </c:pt>
                <c:pt idx="1236">
                  <c:v>0.10452505710446751</c:v>
                </c:pt>
                <c:pt idx="1237">
                  <c:v>0.10452505710446751</c:v>
                </c:pt>
                <c:pt idx="1238">
                  <c:v>0.10452505710446751</c:v>
                </c:pt>
                <c:pt idx="1239">
                  <c:v>0.10452505710446751</c:v>
                </c:pt>
                <c:pt idx="1240">
                  <c:v>0.10533761279955363</c:v>
                </c:pt>
                <c:pt idx="1241">
                  <c:v>0.10533761279955363</c:v>
                </c:pt>
                <c:pt idx="1242">
                  <c:v>0.10533761279955363</c:v>
                </c:pt>
                <c:pt idx="1243">
                  <c:v>0.10533761279955363</c:v>
                </c:pt>
                <c:pt idx="1244">
                  <c:v>0.10533761279955363</c:v>
                </c:pt>
                <c:pt idx="1245">
                  <c:v>0.10615775538254904</c:v>
                </c:pt>
                <c:pt idx="1246">
                  <c:v>0.10615775538254904</c:v>
                </c:pt>
                <c:pt idx="1247">
                  <c:v>0.10615775538254904</c:v>
                </c:pt>
                <c:pt idx="1248">
                  <c:v>0.10615775538254904</c:v>
                </c:pt>
                <c:pt idx="1249">
                  <c:v>0.10615775538254904</c:v>
                </c:pt>
                <c:pt idx="1250">
                  <c:v>0.10615775538254904</c:v>
                </c:pt>
                <c:pt idx="1251">
                  <c:v>0.10698563515972366</c:v>
                </c:pt>
                <c:pt idx="1252">
                  <c:v>0.10698563515972366</c:v>
                </c:pt>
                <c:pt idx="1253">
                  <c:v>0.10698563515972366</c:v>
                </c:pt>
                <c:pt idx="1254">
                  <c:v>0.10698563515972366</c:v>
                </c:pt>
                <c:pt idx="1255">
                  <c:v>0.10698563515972366</c:v>
                </c:pt>
                <c:pt idx="1256">
                  <c:v>0.10698563515972366</c:v>
                </c:pt>
                <c:pt idx="1257">
                  <c:v>0.10698563515972366</c:v>
                </c:pt>
                <c:pt idx="1258">
                  <c:v>0.10698563515972366</c:v>
                </c:pt>
                <c:pt idx="1259">
                  <c:v>0.10698563515972366</c:v>
                </c:pt>
                <c:pt idx="1260">
                  <c:v>0.10698563515972366</c:v>
                </c:pt>
                <c:pt idx="1261">
                  <c:v>0.10698563515972366</c:v>
                </c:pt>
                <c:pt idx="1262">
                  <c:v>0.10698563515972366</c:v>
                </c:pt>
                <c:pt idx="1263">
                  <c:v>0.10698563515972366</c:v>
                </c:pt>
                <c:pt idx="1264">
                  <c:v>0.10783026394973129</c:v>
                </c:pt>
                <c:pt idx="1265">
                  <c:v>0.10783026394973129</c:v>
                </c:pt>
                <c:pt idx="1266">
                  <c:v>0.10783026394973129</c:v>
                </c:pt>
                <c:pt idx="1267">
                  <c:v>0.10783026394973129</c:v>
                </c:pt>
                <c:pt idx="1268">
                  <c:v>0.10783026394973129</c:v>
                </c:pt>
                <c:pt idx="1269">
                  <c:v>0.10783026394973129</c:v>
                </c:pt>
                <c:pt idx="1270">
                  <c:v>0.10783026394973129</c:v>
                </c:pt>
                <c:pt idx="1271">
                  <c:v>0.10783026394973129</c:v>
                </c:pt>
                <c:pt idx="1272">
                  <c:v>0.10783026394973129</c:v>
                </c:pt>
                <c:pt idx="1273">
                  <c:v>0.10783026394973129</c:v>
                </c:pt>
                <c:pt idx="1274">
                  <c:v>0.10783026394973129</c:v>
                </c:pt>
                <c:pt idx="1275">
                  <c:v>0.10783026394973129</c:v>
                </c:pt>
                <c:pt idx="1276">
                  <c:v>0.10783026394973129</c:v>
                </c:pt>
                <c:pt idx="1277">
                  <c:v>0.10783026394973129</c:v>
                </c:pt>
                <c:pt idx="1278">
                  <c:v>0.10783026394973129</c:v>
                </c:pt>
                <c:pt idx="1279">
                  <c:v>0.10783026394973129</c:v>
                </c:pt>
                <c:pt idx="1280">
                  <c:v>0.10783026394973129</c:v>
                </c:pt>
                <c:pt idx="1281">
                  <c:v>0.10783026394973129</c:v>
                </c:pt>
                <c:pt idx="1282">
                  <c:v>0.10783026394973129</c:v>
                </c:pt>
                <c:pt idx="1283">
                  <c:v>0.10783026394973129</c:v>
                </c:pt>
                <c:pt idx="1284">
                  <c:v>0.10783026394973129</c:v>
                </c:pt>
                <c:pt idx="1285">
                  <c:v>0.10783026394973129</c:v>
                </c:pt>
                <c:pt idx="1286">
                  <c:v>0.10783026394973129</c:v>
                </c:pt>
                <c:pt idx="1287">
                  <c:v>0.10783026394973129</c:v>
                </c:pt>
                <c:pt idx="1288">
                  <c:v>0.10783026394973129</c:v>
                </c:pt>
                <c:pt idx="1289">
                  <c:v>0.10783026394973129</c:v>
                </c:pt>
                <c:pt idx="1290">
                  <c:v>0.10783026394973129</c:v>
                </c:pt>
                <c:pt idx="1291">
                  <c:v>0.10783026394973129</c:v>
                </c:pt>
                <c:pt idx="1292">
                  <c:v>0.10783026394973129</c:v>
                </c:pt>
                <c:pt idx="1293">
                  <c:v>0.10783026394973129</c:v>
                </c:pt>
                <c:pt idx="1294">
                  <c:v>0.10783026394973129</c:v>
                </c:pt>
                <c:pt idx="1295">
                  <c:v>0.10783026394973129</c:v>
                </c:pt>
                <c:pt idx="1296">
                  <c:v>0.10783026394973129</c:v>
                </c:pt>
                <c:pt idx="1297">
                  <c:v>0.10783026394973129</c:v>
                </c:pt>
                <c:pt idx="1298">
                  <c:v>0.10783026394973129</c:v>
                </c:pt>
                <c:pt idx="1299">
                  <c:v>0.10783026394973129</c:v>
                </c:pt>
                <c:pt idx="1300">
                  <c:v>0.10783026394973129</c:v>
                </c:pt>
                <c:pt idx="1301">
                  <c:v>0.10783026394973129</c:v>
                </c:pt>
                <c:pt idx="1302">
                  <c:v>0.10783026394973129</c:v>
                </c:pt>
                <c:pt idx="1303">
                  <c:v>0.10783026394973129</c:v>
                </c:pt>
                <c:pt idx="1304">
                  <c:v>0.10783026394973129</c:v>
                </c:pt>
                <c:pt idx="1305">
                  <c:v>0.10783026394973129</c:v>
                </c:pt>
                <c:pt idx="1306">
                  <c:v>0.10783026394973129</c:v>
                </c:pt>
                <c:pt idx="1307">
                  <c:v>0.10872224512029388</c:v>
                </c:pt>
                <c:pt idx="1308">
                  <c:v>0.10872224512029388</c:v>
                </c:pt>
                <c:pt idx="1309">
                  <c:v>0.10872224512029388</c:v>
                </c:pt>
                <c:pt idx="1310">
                  <c:v>0.10872224512029388</c:v>
                </c:pt>
                <c:pt idx="1311">
                  <c:v>0.10872224512029388</c:v>
                </c:pt>
                <c:pt idx="1312">
                  <c:v>0.10872224512029388</c:v>
                </c:pt>
                <c:pt idx="1313">
                  <c:v>0.10872224512029388</c:v>
                </c:pt>
                <c:pt idx="1314">
                  <c:v>0.10872224512029388</c:v>
                </c:pt>
                <c:pt idx="1315">
                  <c:v>0.10872224512029388</c:v>
                </c:pt>
                <c:pt idx="1316">
                  <c:v>0.10872224512029388</c:v>
                </c:pt>
                <c:pt idx="1317">
                  <c:v>0.10872224512029388</c:v>
                </c:pt>
                <c:pt idx="1318">
                  <c:v>0.10872224512029388</c:v>
                </c:pt>
                <c:pt idx="1319">
                  <c:v>0.10963284420735055</c:v>
                </c:pt>
                <c:pt idx="1320">
                  <c:v>0.10963284420735055</c:v>
                </c:pt>
                <c:pt idx="1321">
                  <c:v>0.10963284420735055</c:v>
                </c:pt>
                <c:pt idx="1322">
                  <c:v>0.10963284420735055</c:v>
                </c:pt>
                <c:pt idx="1323">
                  <c:v>0.10963284420735055</c:v>
                </c:pt>
                <c:pt idx="1324">
                  <c:v>0.10963284420735055</c:v>
                </c:pt>
                <c:pt idx="1325">
                  <c:v>0.10963284420735055</c:v>
                </c:pt>
                <c:pt idx="1326">
                  <c:v>0.10963284420735055</c:v>
                </c:pt>
                <c:pt idx="1327">
                  <c:v>0.10963284420735055</c:v>
                </c:pt>
                <c:pt idx="1328">
                  <c:v>0.10963284420735055</c:v>
                </c:pt>
                <c:pt idx="1329">
                  <c:v>0.10963284420735055</c:v>
                </c:pt>
                <c:pt idx="1330">
                  <c:v>0.10963284420735055</c:v>
                </c:pt>
                <c:pt idx="1331">
                  <c:v>0.10963284420735055</c:v>
                </c:pt>
                <c:pt idx="1332">
                  <c:v>0.10963284420735055</c:v>
                </c:pt>
                <c:pt idx="1333">
                  <c:v>0.10963284420735055</c:v>
                </c:pt>
                <c:pt idx="1334">
                  <c:v>0.10963284420735055</c:v>
                </c:pt>
                <c:pt idx="1335">
                  <c:v>0.10963284420735055</c:v>
                </c:pt>
                <c:pt idx="1336">
                  <c:v>0.10963284420735055</c:v>
                </c:pt>
                <c:pt idx="1337">
                  <c:v>0.10963284420735055</c:v>
                </c:pt>
                <c:pt idx="1338">
                  <c:v>0.10963284420735055</c:v>
                </c:pt>
                <c:pt idx="1339">
                  <c:v>0.10963284420735055</c:v>
                </c:pt>
                <c:pt idx="1340">
                  <c:v>0.10963284420735055</c:v>
                </c:pt>
                <c:pt idx="1341">
                  <c:v>0.10963284420735055</c:v>
                </c:pt>
                <c:pt idx="1342">
                  <c:v>0.10963284420735055</c:v>
                </c:pt>
                <c:pt idx="1343">
                  <c:v>0.10963284420735055</c:v>
                </c:pt>
                <c:pt idx="1344">
                  <c:v>0.10963284420735055</c:v>
                </c:pt>
                <c:pt idx="1345">
                  <c:v>0.11056990849930552</c:v>
                </c:pt>
                <c:pt idx="1346">
                  <c:v>0.11056990849930552</c:v>
                </c:pt>
                <c:pt idx="1347">
                  <c:v>0.11056990849930552</c:v>
                </c:pt>
                <c:pt idx="1348">
                  <c:v>0.11056990849930552</c:v>
                </c:pt>
                <c:pt idx="1349">
                  <c:v>0.11056990849930552</c:v>
                </c:pt>
                <c:pt idx="1350">
                  <c:v>0.11056990849930552</c:v>
                </c:pt>
                <c:pt idx="1351">
                  <c:v>0.11056990849930552</c:v>
                </c:pt>
                <c:pt idx="1352">
                  <c:v>0.11056990849930552</c:v>
                </c:pt>
                <c:pt idx="1353">
                  <c:v>0.11056990849930552</c:v>
                </c:pt>
                <c:pt idx="1354">
                  <c:v>0.11056990849930552</c:v>
                </c:pt>
                <c:pt idx="1355">
                  <c:v>0.11056990849930552</c:v>
                </c:pt>
                <c:pt idx="1356">
                  <c:v>0.11056990849930552</c:v>
                </c:pt>
                <c:pt idx="1357">
                  <c:v>0.11056990849930552</c:v>
                </c:pt>
                <c:pt idx="1358">
                  <c:v>0.11056990849930552</c:v>
                </c:pt>
                <c:pt idx="1359">
                  <c:v>0.11056990849930552</c:v>
                </c:pt>
                <c:pt idx="1360">
                  <c:v>0.11247691653205601</c:v>
                </c:pt>
                <c:pt idx="1361">
                  <c:v>0.11247691653205601</c:v>
                </c:pt>
                <c:pt idx="1362">
                  <c:v>0.11247691653205601</c:v>
                </c:pt>
                <c:pt idx="1363">
                  <c:v>0.11247691653205601</c:v>
                </c:pt>
                <c:pt idx="1364">
                  <c:v>0.11247691653205601</c:v>
                </c:pt>
                <c:pt idx="1365">
                  <c:v>0.11247691653205601</c:v>
                </c:pt>
                <c:pt idx="1366">
                  <c:v>0.11247691653205601</c:v>
                </c:pt>
                <c:pt idx="1367">
                  <c:v>0.11247691653205601</c:v>
                </c:pt>
                <c:pt idx="1368">
                  <c:v>0.11247691653205601</c:v>
                </c:pt>
                <c:pt idx="1369">
                  <c:v>0.11247691653205601</c:v>
                </c:pt>
                <c:pt idx="1370">
                  <c:v>0.11247691653205601</c:v>
                </c:pt>
                <c:pt idx="1371">
                  <c:v>0.11247691653205601</c:v>
                </c:pt>
                <c:pt idx="1372">
                  <c:v>0.11247691653205601</c:v>
                </c:pt>
                <c:pt idx="1373">
                  <c:v>0.11247691653205601</c:v>
                </c:pt>
                <c:pt idx="1374">
                  <c:v>0.11247691653205601</c:v>
                </c:pt>
                <c:pt idx="1375">
                  <c:v>0.11247691653205601</c:v>
                </c:pt>
                <c:pt idx="1376">
                  <c:v>0.11247691653205601</c:v>
                </c:pt>
                <c:pt idx="1377">
                  <c:v>0.11247691653205601</c:v>
                </c:pt>
                <c:pt idx="1378">
                  <c:v>0.11247691653205601</c:v>
                </c:pt>
                <c:pt idx="1379">
                  <c:v>0.11247691653205601</c:v>
                </c:pt>
                <c:pt idx="1380">
                  <c:v>0.11247691653205601</c:v>
                </c:pt>
                <c:pt idx="1381">
                  <c:v>0.11247691653205601</c:v>
                </c:pt>
                <c:pt idx="1382">
                  <c:v>0.11247691653205601</c:v>
                </c:pt>
                <c:pt idx="1383">
                  <c:v>0.11247691653205601</c:v>
                </c:pt>
                <c:pt idx="1384">
                  <c:v>0.11247691653205601</c:v>
                </c:pt>
                <c:pt idx="1385">
                  <c:v>0.11247691653205601</c:v>
                </c:pt>
                <c:pt idx="1386">
                  <c:v>0.11247691653205601</c:v>
                </c:pt>
                <c:pt idx="1387">
                  <c:v>0.11247691653205601</c:v>
                </c:pt>
                <c:pt idx="1388">
                  <c:v>0.11247691653205601</c:v>
                </c:pt>
                <c:pt idx="1389">
                  <c:v>0.11247691653205601</c:v>
                </c:pt>
                <c:pt idx="1390">
                  <c:v>0.11348351589969112</c:v>
                </c:pt>
                <c:pt idx="1391">
                  <c:v>0.11348351589969112</c:v>
                </c:pt>
                <c:pt idx="1392">
                  <c:v>0.11348351589969112</c:v>
                </c:pt>
                <c:pt idx="1393">
                  <c:v>0.11348351589969112</c:v>
                </c:pt>
                <c:pt idx="1394">
                  <c:v>0.11348351589969112</c:v>
                </c:pt>
                <c:pt idx="1395">
                  <c:v>0.11348351589969112</c:v>
                </c:pt>
                <c:pt idx="1396">
                  <c:v>0.11348351589969112</c:v>
                </c:pt>
                <c:pt idx="1397">
                  <c:v>0.1144959949365297</c:v>
                </c:pt>
                <c:pt idx="1398">
                  <c:v>0.1144959949365297</c:v>
                </c:pt>
                <c:pt idx="1399">
                  <c:v>0.1144959949365297</c:v>
                </c:pt>
                <c:pt idx="1400">
                  <c:v>0.1144959949365297</c:v>
                </c:pt>
                <c:pt idx="1401">
                  <c:v>0.1144959949365297</c:v>
                </c:pt>
                <c:pt idx="1402">
                  <c:v>0.1144959949365297</c:v>
                </c:pt>
                <c:pt idx="1403">
                  <c:v>0.1144959949365297</c:v>
                </c:pt>
                <c:pt idx="1404">
                  <c:v>0.1144959949365297</c:v>
                </c:pt>
                <c:pt idx="1405">
                  <c:v>0.1144959949365297</c:v>
                </c:pt>
                <c:pt idx="1406">
                  <c:v>0.1144959949365297</c:v>
                </c:pt>
                <c:pt idx="1407">
                  <c:v>0.1144959949365297</c:v>
                </c:pt>
                <c:pt idx="1408">
                  <c:v>0.1144959949365297</c:v>
                </c:pt>
                <c:pt idx="1409">
                  <c:v>0.1144959949365297</c:v>
                </c:pt>
                <c:pt idx="1410">
                  <c:v>0.1144959949365297</c:v>
                </c:pt>
                <c:pt idx="1411">
                  <c:v>0.1144959949365297</c:v>
                </c:pt>
                <c:pt idx="1412">
                  <c:v>0.1144959949365297</c:v>
                </c:pt>
                <c:pt idx="1413">
                  <c:v>0.1144959949365297</c:v>
                </c:pt>
                <c:pt idx="1414">
                  <c:v>0.1144959949365297</c:v>
                </c:pt>
                <c:pt idx="1415">
                  <c:v>0.1144959949365297</c:v>
                </c:pt>
                <c:pt idx="1416">
                  <c:v>0.1144959949365297</c:v>
                </c:pt>
                <c:pt idx="1417">
                  <c:v>0.1144959949365297</c:v>
                </c:pt>
                <c:pt idx="1418">
                  <c:v>0.1144959949365297</c:v>
                </c:pt>
                <c:pt idx="1419">
                  <c:v>0.1144959949365297</c:v>
                </c:pt>
                <c:pt idx="1420">
                  <c:v>0.1144959949365297</c:v>
                </c:pt>
                <c:pt idx="1421">
                  <c:v>0.1144959949365297</c:v>
                </c:pt>
                <c:pt idx="1422">
                  <c:v>0.1144959949365297</c:v>
                </c:pt>
                <c:pt idx="1423">
                  <c:v>0.1144959949365297</c:v>
                </c:pt>
                <c:pt idx="1424">
                  <c:v>0.1144959949365297</c:v>
                </c:pt>
                <c:pt idx="1425">
                  <c:v>0.1144959949365297</c:v>
                </c:pt>
                <c:pt idx="1426">
                  <c:v>0.1144959949365297</c:v>
                </c:pt>
                <c:pt idx="1427">
                  <c:v>0.1144959949365297</c:v>
                </c:pt>
                <c:pt idx="1428">
                  <c:v>0.1144959949365297</c:v>
                </c:pt>
                <c:pt idx="1429">
                  <c:v>0.1144959949365297</c:v>
                </c:pt>
                <c:pt idx="1430">
                  <c:v>0.1144959949365297</c:v>
                </c:pt>
                <c:pt idx="1431">
                  <c:v>0.1144959949365297</c:v>
                </c:pt>
                <c:pt idx="1432">
                  <c:v>0.1144959949365297</c:v>
                </c:pt>
                <c:pt idx="1433">
                  <c:v>0.1144959949365297</c:v>
                </c:pt>
                <c:pt idx="1434">
                  <c:v>0.1144959949365297</c:v>
                </c:pt>
                <c:pt idx="1435">
                  <c:v>0.1144959949365297</c:v>
                </c:pt>
                <c:pt idx="1436">
                  <c:v>0.1144959949365297</c:v>
                </c:pt>
                <c:pt idx="1437">
                  <c:v>0.1144959949365297</c:v>
                </c:pt>
                <c:pt idx="1438">
                  <c:v>0.1144959949365297</c:v>
                </c:pt>
                <c:pt idx="1439">
                  <c:v>0.1144959949365297</c:v>
                </c:pt>
                <c:pt idx="1440">
                  <c:v>0.1144959949365297</c:v>
                </c:pt>
                <c:pt idx="1441">
                  <c:v>0.1144959949365297</c:v>
                </c:pt>
                <c:pt idx="1442">
                  <c:v>0.1144959949365297</c:v>
                </c:pt>
                <c:pt idx="1443">
                  <c:v>0.1144959949365297</c:v>
                </c:pt>
                <c:pt idx="1444">
                  <c:v>0.11561306058982507</c:v>
                </c:pt>
                <c:pt idx="1445">
                  <c:v>0.11561306058982507</c:v>
                </c:pt>
                <c:pt idx="1446">
                  <c:v>0.11561306058982507</c:v>
                </c:pt>
                <c:pt idx="1447">
                  <c:v>0.11561306058982507</c:v>
                </c:pt>
                <c:pt idx="1448">
                  <c:v>0.11561306058982507</c:v>
                </c:pt>
                <c:pt idx="1449">
                  <c:v>0.11561306058982507</c:v>
                </c:pt>
                <c:pt idx="1450">
                  <c:v>0.11561306058982507</c:v>
                </c:pt>
                <c:pt idx="1451">
                  <c:v>0.11561306058982507</c:v>
                </c:pt>
                <c:pt idx="1452">
                  <c:v>0.11674478589736315</c:v>
                </c:pt>
                <c:pt idx="1453">
                  <c:v>0.11674478589736315</c:v>
                </c:pt>
                <c:pt idx="1454">
                  <c:v>0.11674478589736315</c:v>
                </c:pt>
                <c:pt idx="1455">
                  <c:v>0.11674478589736315</c:v>
                </c:pt>
                <c:pt idx="1456">
                  <c:v>0.11674478589736315</c:v>
                </c:pt>
                <c:pt idx="1457">
                  <c:v>0.11674478589736315</c:v>
                </c:pt>
                <c:pt idx="1458">
                  <c:v>0.11674478589736315</c:v>
                </c:pt>
                <c:pt idx="1459">
                  <c:v>0.11674478589736315</c:v>
                </c:pt>
                <c:pt idx="1460">
                  <c:v>0.11674478589736315</c:v>
                </c:pt>
                <c:pt idx="1461">
                  <c:v>0.11790549069390827</c:v>
                </c:pt>
                <c:pt idx="1462">
                  <c:v>0.11790549069390827</c:v>
                </c:pt>
                <c:pt idx="1463">
                  <c:v>0.11790549069390827</c:v>
                </c:pt>
                <c:pt idx="1464">
                  <c:v>0.11790549069390827</c:v>
                </c:pt>
                <c:pt idx="1465">
                  <c:v>0.11907726488224604</c:v>
                </c:pt>
                <c:pt idx="1466">
                  <c:v>0.11907726488224604</c:v>
                </c:pt>
                <c:pt idx="1467">
                  <c:v>0.11907726488224604</c:v>
                </c:pt>
                <c:pt idx="1468">
                  <c:v>0.11907726488224604</c:v>
                </c:pt>
                <c:pt idx="1469">
                  <c:v>0.11907726488224604</c:v>
                </c:pt>
                <c:pt idx="1470">
                  <c:v>0.11907726488224604</c:v>
                </c:pt>
                <c:pt idx="1471">
                  <c:v>0.11907726488224604</c:v>
                </c:pt>
                <c:pt idx="1472">
                  <c:v>0.11907726488224604</c:v>
                </c:pt>
                <c:pt idx="1473">
                  <c:v>0.11907726488224604</c:v>
                </c:pt>
                <c:pt idx="1474">
                  <c:v>0.11907726488224604</c:v>
                </c:pt>
                <c:pt idx="1475">
                  <c:v>0.11907726488224604</c:v>
                </c:pt>
                <c:pt idx="1476">
                  <c:v>0.11907726488224604</c:v>
                </c:pt>
                <c:pt idx="1477">
                  <c:v>0.11907726488224604</c:v>
                </c:pt>
                <c:pt idx="1478">
                  <c:v>0.11907726488224604</c:v>
                </c:pt>
                <c:pt idx="1479">
                  <c:v>0.11907726488224604</c:v>
                </c:pt>
                <c:pt idx="1480">
                  <c:v>0.11907726488224604</c:v>
                </c:pt>
                <c:pt idx="1481">
                  <c:v>0.11907726488224604</c:v>
                </c:pt>
                <c:pt idx="1482">
                  <c:v>0.11907726488224604</c:v>
                </c:pt>
                <c:pt idx="1483">
                  <c:v>0.11907726488224604</c:v>
                </c:pt>
                <c:pt idx="1484">
                  <c:v>0.11907726488224604</c:v>
                </c:pt>
                <c:pt idx="1485">
                  <c:v>0.11907726488224604</c:v>
                </c:pt>
                <c:pt idx="1486">
                  <c:v>0.11907726488224604</c:v>
                </c:pt>
                <c:pt idx="1487">
                  <c:v>0.11907726488224604</c:v>
                </c:pt>
                <c:pt idx="1488">
                  <c:v>0.11907726488224604</c:v>
                </c:pt>
                <c:pt idx="1489">
                  <c:v>0.11907726488224604</c:v>
                </c:pt>
                <c:pt idx="1490">
                  <c:v>0.11907726488224604</c:v>
                </c:pt>
                <c:pt idx="1491">
                  <c:v>0.11907726488224604</c:v>
                </c:pt>
                <c:pt idx="1492">
                  <c:v>0.11907726488224604</c:v>
                </c:pt>
                <c:pt idx="1493">
                  <c:v>0.11907726488224604</c:v>
                </c:pt>
                <c:pt idx="1494">
                  <c:v>0.12033298195834487</c:v>
                </c:pt>
                <c:pt idx="1495">
                  <c:v>0.12033298195834487</c:v>
                </c:pt>
                <c:pt idx="1496">
                  <c:v>0.12033298195834487</c:v>
                </c:pt>
                <c:pt idx="1497">
                  <c:v>0.12033298195834487</c:v>
                </c:pt>
                <c:pt idx="1498">
                  <c:v>0.12033298195834487</c:v>
                </c:pt>
                <c:pt idx="1499">
                  <c:v>0.12033298195834487</c:v>
                </c:pt>
                <c:pt idx="1500">
                  <c:v>0.12033298195834487</c:v>
                </c:pt>
                <c:pt idx="1501">
                  <c:v>0.12160170202191808</c:v>
                </c:pt>
                <c:pt idx="1502">
                  <c:v>0.12160170202191808</c:v>
                </c:pt>
                <c:pt idx="1503">
                  <c:v>0.12160170202191808</c:v>
                </c:pt>
                <c:pt idx="1504">
                  <c:v>0.12160170202191808</c:v>
                </c:pt>
                <c:pt idx="1505">
                  <c:v>0.12160170202191808</c:v>
                </c:pt>
                <c:pt idx="1506">
                  <c:v>0.12288756695121526</c:v>
                </c:pt>
                <c:pt idx="1507">
                  <c:v>0.12288756695121526</c:v>
                </c:pt>
                <c:pt idx="1508">
                  <c:v>0.12288756695121526</c:v>
                </c:pt>
                <c:pt idx="1509">
                  <c:v>0.12288756695121526</c:v>
                </c:pt>
                <c:pt idx="1510">
                  <c:v>0.12288756695121526</c:v>
                </c:pt>
                <c:pt idx="1511">
                  <c:v>0.12288756695121526</c:v>
                </c:pt>
                <c:pt idx="1512">
                  <c:v>0.12288756695121526</c:v>
                </c:pt>
                <c:pt idx="1513">
                  <c:v>0.12288756695121526</c:v>
                </c:pt>
                <c:pt idx="1514">
                  <c:v>0.12288756695121526</c:v>
                </c:pt>
                <c:pt idx="1515">
                  <c:v>0.12288756695121526</c:v>
                </c:pt>
                <c:pt idx="1516">
                  <c:v>0.12288756695121526</c:v>
                </c:pt>
                <c:pt idx="1517">
                  <c:v>0.12288756695121526</c:v>
                </c:pt>
                <c:pt idx="1518">
                  <c:v>0.12288756695121526</c:v>
                </c:pt>
                <c:pt idx="1519">
                  <c:v>0.12421128886383416</c:v>
                </c:pt>
                <c:pt idx="1520">
                  <c:v>0.12421128886383416</c:v>
                </c:pt>
                <c:pt idx="1521">
                  <c:v>0.12554120604281477</c:v>
                </c:pt>
                <c:pt idx="1522">
                  <c:v>0.12554120604281477</c:v>
                </c:pt>
                <c:pt idx="1523">
                  <c:v>0.12554120604281477</c:v>
                </c:pt>
                <c:pt idx="1524">
                  <c:v>0.12554120604281477</c:v>
                </c:pt>
                <c:pt idx="1525">
                  <c:v>0.12554120604281477</c:v>
                </c:pt>
                <c:pt idx="1526">
                  <c:v>0.12554120604281477</c:v>
                </c:pt>
                <c:pt idx="1527">
                  <c:v>0.12554120604281477</c:v>
                </c:pt>
                <c:pt idx="1528">
                  <c:v>0.12554120604281477</c:v>
                </c:pt>
                <c:pt idx="1529">
                  <c:v>0.12554120604281477</c:v>
                </c:pt>
                <c:pt idx="1530">
                  <c:v>0.12554120604281477</c:v>
                </c:pt>
                <c:pt idx="1531">
                  <c:v>0.12554120604281477</c:v>
                </c:pt>
                <c:pt idx="1532">
                  <c:v>0.12554120604281477</c:v>
                </c:pt>
                <c:pt idx="1533">
                  <c:v>0.12554120604281477</c:v>
                </c:pt>
                <c:pt idx="1534">
                  <c:v>0.12554120604281477</c:v>
                </c:pt>
                <c:pt idx="1535">
                  <c:v>0.12554120604281477</c:v>
                </c:pt>
                <c:pt idx="1536">
                  <c:v>0.12554120604281477</c:v>
                </c:pt>
                <c:pt idx="1537">
                  <c:v>0.12554120604281477</c:v>
                </c:pt>
                <c:pt idx="1538">
                  <c:v>0.12554120604281477</c:v>
                </c:pt>
                <c:pt idx="1539">
                  <c:v>0.12554120604281477</c:v>
                </c:pt>
                <c:pt idx="1540">
                  <c:v>0.12554120604281477</c:v>
                </c:pt>
                <c:pt idx="1541">
                  <c:v>0.12554120604281477</c:v>
                </c:pt>
                <c:pt idx="1542">
                  <c:v>0.12554120604281477</c:v>
                </c:pt>
                <c:pt idx="1543">
                  <c:v>0.12554120604281477</c:v>
                </c:pt>
                <c:pt idx="1544">
                  <c:v>0.12554120604281477</c:v>
                </c:pt>
                <c:pt idx="1545">
                  <c:v>0.12554120604281477</c:v>
                </c:pt>
                <c:pt idx="1546">
                  <c:v>0.12554120604281477</c:v>
                </c:pt>
                <c:pt idx="1547">
                  <c:v>0.12554120604281477</c:v>
                </c:pt>
                <c:pt idx="1548">
                  <c:v>0.12554120604281477</c:v>
                </c:pt>
                <c:pt idx="1549">
                  <c:v>0.12554120604281477</c:v>
                </c:pt>
                <c:pt idx="1550">
                  <c:v>0.12554120604281477</c:v>
                </c:pt>
                <c:pt idx="1551">
                  <c:v>0.12554120604281477</c:v>
                </c:pt>
                <c:pt idx="1552">
                  <c:v>0.12554120604281477</c:v>
                </c:pt>
                <c:pt idx="1553">
                  <c:v>0.12554120604281477</c:v>
                </c:pt>
                <c:pt idx="1554">
                  <c:v>0.12554120604281477</c:v>
                </c:pt>
                <c:pt idx="1555">
                  <c:v>0.12554120604281477</c:v>
                </c:pt>
                <c:pt idx="1556">
                  <c:v>0.12554120604281477</c:v>
                </c:pt>
                <c:pt idx="1557">
                  <c:v>0.12554120604281477</c:v>
                </c:pt>
                <c:pt idx="1558">
                  <c:v>0.12554120604281477</c:v>
                </c:pt>
                <c:pt idx="1559">
                  <c:v>0.12554120604281477</c:v>
                </c:pt>
                <c:pt idx="1560">
                  <c:v>0.12554120604281477</c:v>
                </c:pt>
                <c:pt idx="1561">
                  <c:v>0.12554120604281477</c:v>
                </c:pt>
                <c:pt idx="1562">
                  <c:v>0.12554120604281477</c:v>
                </c:pt>
                <c:pt idx="1563">
                  <c:v>0.12554120604281477</c:v>
                </c:pt>
                <c:pt idx="1564">
                  <c:v>0.12554120604281477</c:v>
                </c:pt>
                <c:pt idx="1565">
                  <c:v>0.12554120604281477</c:v>
                </c:pt>
                <c:pt idx="1566">
                  <c:v>0.12554120604281477</c:v>
                </c:pt>
                <c:pt idx="1567">
                  <c:v>0.12554120604281477</c:v>
                </c:pt>
                <c:pt idx="1568">
                  <c:v>0.12554120604281477</c:v>
                </c:pt>
                <c:pt idx="1569">
                  <c:v>0.12554120604281477</c:v>
                </c:pt>
                <c:pt idx="1570">
                  <c:v>0.12554120604281477</c:v>
                </c:pt>
                <c:pt idx="1571">
                  <c:v>0.12554120604281477</c:v>
                </c:pt>
                <c:pt idx="1572">
                  <c:v>0.12554120604281477</c:v>
                </c:pt>
                <c:pt idx="1573">
                  <c:v>0.12554120604281477</c:v>
                </c:pt>
                <c:pt idx="1574">
                  <c:v>0.12554120604281477</c:v>
                </c:pt>
                <c:pt idx="1575">
                  <c:v>0.12554120604281477</c:v>
                </c:pt>
                <c:pt idx="1576">
                  <c:v>0.12554120604281477</c:v>
                </c:pt>
                <c:pt idx="1577">
                  <c:v>0.12554120604281477</c:v>
                </c:pt>
                <c:pt idx="1578">
                  <c:v>0.12554120604281477</c:v>
                </c:pt>
                <c:pt idx="1579">
                  <c:v>0.12554120604281477</c:v>
                </c:pt>
                <c:pt idx="1580">
                  <c:v>0.12554120604281477</c:v>
                </c:pt>
                <c:pt idx="1581">
                  <c:v>0.12554120604281477</c:v>
                </c:pt>
                <c:pt idx="1582">
                  <c:v>0.12554120604281477</c:v>
                </c:pt>
                <c:pt idx="1583">
                  <c:v>0.12554120604281477</c:v>
                </c:pt>
                <c:pt idx="1584">
                  <c:v>0.12554120604281477</c:v>
                </c:pt>
                <c:pt idx="1585">
                  <c:v>0.12554120604281477</c:v>
                </c:pt>
                <c:pt idx="1586">
                  <c:v>0.12554120604281477</c:v>
                </c:pt>
                <c:pt idx="1587">
                  <c:v>0.12554120604281477</c:v>
                </c:pt>
                <c:pt idx="1588">
                  <c:v>0.12554120604281477</c:v>
                </c:pt>
                <c:pt idx="1589">
                  <c:v>0.12554120604281477</c:v>
                </c:pt>
                <c:pt idx="1590">
                  <c:v>0.12554120604281477</c:v>
                </c:pt>
                <c:pt idx="1591">
                  <c:v>0.12554120604281477</c:v>
                </c:pt>
                <c:pt idx="1592">
                  <c:v>0.12554120604281477</c:v>
                </c:pt>
                <c:pt idx="1593">
                  <c:v>0.12554120604281477</c:v>
                </c:pt>
                <c:pt idx="1594">
                  <c:v>0.12554120604281477</c:v>
                </c:pt>
                <c:pt idx="1595">
                  <c:v>0.12554120604281477</c:v>
                </c:pt>
                <c:pt idx="1596">
                  <c:v>0.12554120604281477</c:v>
                </c:pt>
                <c:pt idx="1597">
                  <c:v>0.12554120604281477</c:v>
                </c:pt>
                <c:pt idx="1598">
                  <c:v>0.12554120604281477</c:v>
                </c:pt>
                <c:pt idx="1599">
                  <c:v>0.12554120604281477</c:v>
                </c:pt>
                <c:pt idx="1600">
                  <c:v>0.12554120604281477</c:v>
                </c:pt>
                <c:pt idx="1601">
                  <c:v>0.12554120604281477</c:v>
                </c:pt>
                <c:pt idx="1602">
                  <c:v>0.12554120604281477</c:v>
                </c:pt>
                <c:pt idx="1603">
                  <c:v>0.12554120604281477</c:v>
                </c:pt>
                <c:pt idx="1604">
                  <c:v>0.12554120604281477</c:v>
                </c:pt>
                <c:pt idx="1605">
                  <c:v>0.12554120604281477</c:v>
                </c:pt>
                <c:pt idx="1606">
                  <c:v>0.12554120604281477</c:v>
                </c:pt>
                <c:pt idx="1607">
                  <c:v>0.12554120604281477</c:v>
                </c:pt>
                <c:pt idx="1608">
                  <c:v>0.12554120604281477</c:v>
                </c:pt>
                <c:pt idx="1609">
                  <c:v>0.12554120604281477</c:v>
                </c:pt>
                <c:pt idx="1610">
                  <c:v>0.12554120604281477</c:v>
                </c:pt>
                <c:pt idx="1611">
                  <c:v>0.12554120604281477</c:v>
                </c:pt>
                <c:pt idx="1612">
                  <c:v>0.12554120604281477</c:v>
                </c:pt>
                <c:pt idx="1613">
                  <c:v>0.12554120604281477</c:v>
                </c:pt>
                <c:pt idx="1614">
                  <c:v>0.12554120604281477</c:v>
                </c:pt>
                <c:pt idx="1615">
                  <c:v>0.12554120604281477</c:v>
                </c:pt>
                <c:pt idx="1616">
                  <c:v>0.12554120604281477</c:v>
                </c:pt>
                <c:pt idx="1617">
                  <c:v>0.12554120604281477</c:v>
                </c:pt>
                <c:pt idx="1618">
                  <c:v>0.12554120604281477</c:v>
                </c:pt>
                <c:pt idx="1619">
                  <c:v>0.12554120604281477</c:v>
                </c:pt>
                <c:pt idx="1620">
                  <c:v>0.12554120604281477</c:v>
                </c:pt>
                <c:pt idx="1621">
                  <c:v>0.12554120604281477</c:v>
                </c:pt>
                <c:pt idx="1622">
                  <c:v>0.12554120604281477</c:v>
                </c:pt>
                <c:pt idx="1623">
                  <c:v>0.12554120604281477</c:v>
                </c:pt>
                <c:pt idx="1624">
                  <c:v>0.12554120604281477</c:v>
                </c:pt>
                <c:pt idx="1625">
                  <c:v>0.12554120604281477</c:v>
                </c:pt>
                <c:pt idx="1626">
                  <c:v>0.12554120604281477</c:v>
                </c:pt>
                <c:pt idx="1627">
                  <c:v>0.12554120604281477</c:v>
                </c:pt>
                <c:pt idx="1628">
                  <c:v>0.12554120604281477</c:v>
                </c:pt>
                <c:pt idx="1629">
                  <c:v>0.12554120604281477</c:v>
                </c:pt>
                <c:pt idx="1630">
                  <c:v>0.12554120604281477</c:v>
                </c:pt>
                <c:pt idx="1631">
                  <c:v>0.12554120604281477</c:v>
                </c:pt>
                <c:pt idx="1632">
                  <c:v>0.12554120604281477</c:v>
                </c:pt>
                <c:pt idx="1633">
                  <c:v>0.12554120604281477</c:v>
                </c:pt>
                <c:pt idx="1634">
                  <c:v>0.12554120604281477</c:v>
                </c:pt>
                <c:pt idx="1635">
                  <c:v>0.12554120604281477</c:v>
                </c:pt>
                <c:pt idx="1636">
                  <c:v>0.12554120604281477</c:v>
                </c:pt>
                <c:pt idx="1637">
                  <c:v>0.12554120604281477</c:v>
                </c:pt>
                <c:pt idx="1638">
                  <c:v>0.12554120604281477</c:v>
                </c:pt>
                <c:pt idx="1639">
                  <c:v>0.12554120604281477</c:v>
                </c:pt>
                <c:pt idx="1640">
                  <c:v>0.1273077527706731</c:v>
                </c:pt>
                <c:pt idx="1641">
                  <c:v>0.1273077527706731</c:v>
                </c:pt>
                <c:pt idx="1642">
                  <c:v>0.1273077527706731</c:v>
                </c:pt>
                <c:pt idx="1643">
                  <c:v>0.1273077527706731</c:v>
                </c:pt>
                <c:pt idx="1644">
                  <c:v>0.1273077527706731</c:v>
                </c:pt>
                <c:pt idx="1645">
                  <c:v>0.1273077527706731</c:v>
                </c:pt>
                <c:pt idx="1646">
                  <c:v>0.1273077527706731</c:v>
                </c:pt>
                <c:pt idx="1647">
                  <c:v>0.1273077527706731</c:v>
                </c:pt>
                <c:pt idx="1648">
                  <c:v>0.1273077527706731</c:v>
                </c:pt>
                <c:pt idx="1649">
                  <c:v>0.1273077527706731</c:v>
                </c:pt>
                <c:pt idx="1650">
                  <c:v>0.1273077527706731</c:v>
                </c:pt>
                <c:pt idx="1651">
                  <c:v>0.1273077527706731</c:v>
                </c:pt>
                <c:pt idx="1652">
                  <c:v>0.1273077527706731</c:v>
                </c:pt>
                <c:pt idx="1653">
                  <c:v>0.1273077527706731</c:v>
                </c:pt>
                <c:pt idx="1654">
                  <c:v>0.1273077527706731</c:v>
                </c:pt>
                <c:pt idx="1655">
                  <c:v>0.1273077527706731</c:v>
                </c:pt>
                <c:pt idx="1656">
                  <c:v>0.1273077527706731</c:v>
                </c:pt>
                <c:pt idx="1657">
                  <c:v>0.1273077527706731</c:v>
                </c:pt>
                <c:pt idx="1658">
                  <c:v>0.1273077527706731</c:v>
                </c:pt>
                <c:pt idx="1659">
                  <c:v>0.1291512732121636</c:v>
                </c:pt>
                <c:pt idx="1660">
                  <c:v>0.1291512732121636</c:v>
                </c:pt>
                <c:pt idx="1661">
                  <c:v>0.1291512732121636</c:v>
                </c:pt>
                <c:pt idx="1662">
                  <c:v>0.1291512732121636</c:v>
                </c:pt>
                <c:pt idx="1663">
                  <c:v>0.1291512732121636</c:v>
                </c:pt>
                <c:pt idx="1664">
                  <c:v>0.1291512732121636</c:v>
                </c:pt>
                <c:pt idx="1665">
                  <c:v>0.1291512732121636</c:v>
                </c:pt>
                <c:pt idx="1666">
                  <c:v>0.1291512732121636</c:v>
                </c:pt>
                <c:pt idx="1667">
                  <c:v>0.1291512732121636</c:v>
                </c:pt>
                <c:pt idx="1668">
                  <c:v>0.1291512732121636</c:v>
                </c:pt>
                <c:pt idx="1669">
                  <c:v>0.1291512732121636</c:v>
                </c:pt>
                <c:pt idx="1670">
                  <c:v>0.1291512732121636</c:v>
                </c:pt>
                <c:pt idx="1671">
                  <c:v>0.1291512732121636</c:v>
                </c:pt>
                <c:pt idx="1672">
                  <c:v>0.1291512732121636</c:v>
                </c:pt>
                <c:pt idx="1673">
                  <c:v>0.1291512732121636</c:v>
                </c:pt>
                <c:pt idx="1674">
                  <c:v>0.1291512732121636</c:v>
                </c:pt>
                <c:pt idx="1675">
                  <c:v>0.1291512732121636</c:v>
                </c:pt>
                <c:pt idx="1676">
                  <c:v>0.1291512732121636</c:v>
                </c:pt>
                <c:pt idx="1677">
                  <c:v>0.1291512732121636</c:v>
                </c:pt>
                <c:pt idx="1678">
                  <c:v>0.1291512732121636</c:v>
                </c:pt>
                <c:pt idx="1679">
                  <c:v>0.1291512732121636</c:v>
                </c:pt>
                <c:pt idx="1680">
                  <c:v>0.1291512732121636</c:v>
                </c:pt>
                <c:pt idx="1681">
                  <c:v>0.1291512732121636</c:v>
                </c:pt>
                <c:pt idx="1682">
                  <c:v>0.1291512732121636</c:v>
                </c:pt>
                <c:pt idx="1683">
                  <c:v>0.1291512732121636</c:v>
                </c:pt>
                <c:pt idx="1684">
                  <c:v>0.1291512732121636</c:v>
                </c:pt>
                <c:pt idx="1685">
                  <c:v>0.1291512732121636</c:v>
                </c:pt>
                <c:pt idx="1686">
                  <c:v>0.1291512732121636</c:v>
                </c:pt>
                <c:pt idx="1687">
                  <c:v>0.1291512732121636</c:v>
                </c:pt>
                <c:pt idx="1688">
                  <c:v>0.1291512732121636</c:v>
                </c:pt>
                <c:pt idx="1689">
                  <c:v>0.1291512732121636</c:v>
                </c:pt>
                <c:pt idx="1690">
                  <c:v>0.1291512732121636</c:v>
                </c:pt>
                <c:pt idx="1691">
                  <c:v>0.1291512732121636</c:v>
                </c:pt>
                <c:pt idx="1692">
                  <c:v>0.13110574627281787</c:v>
                </c:pt>
                <c:pt idx="1693">
                  <c:v>0.13110574627281787</c:v>
                </c:pt>
                <c:pt idx="1694">
                  <c:v>0.13110574627281787</c:v>
                </c:pt>
                <c:pt idx="1695">
                  <c:v>0.13110574627281787</c:v>
                </c:pt>
                <c:pt idx="1696">
                  <c:v>0.13110574627281787</c:v>
                </c:pt>
                <c:pt idx="1697">
                  <c:v>0.13110574627281787</c:v>
                </c:pt>
                <c:pt idx="1698">
                  <c:v>0.13110574627281787</c:v>
                </c:pt>
                <c:pt idx="1699">
                  <c:v>0.13110574627281787</c:v>
                </c:pt>
                <c:pt idx="1700">
                  <c:v>0.13110574627281787</c:v>
                </c:pt>
                <c:pt idx="1701">
                  <c:v>0.13110574627281787</c:v>
                </c:pt>
                <c:pt idx="1702">
                  <c:v>0.13110574627281787</c:v>
                </c:pt>
                <c:pt idx="1703">
                  <c:v>0.13110574627281787</c:v>
                </c:pt>
                <c:pt idx="1704">
                  <c:v>0.13110574627281787</c:v>
                </c:pt>
                <c:pt idx="1705">
                  <c:v>0.13110574627281787</c:v>
                </c:pt>
                <c:pt idx="1706">
                  <c:v>0.13110574627281787</c:v>
                </c:pt>
                <c:pt idx="1707">
                  <c:v>0.13110574627281787</c:v>
                </c:pt>
                <c:pt idx="1708">
                  <c:v>0.13110574627281787</c:v>
                </c:pt>
                <c:pt idx="1709">
                  <c:v>0.13110574627281787</c:v>
                </c:pt>
                <c:pt idx="1710">
                  <c:v>0.13110574627281787</c:v>
                </c:pt>
                <c:pt idx="1711">
                  <c:v>0.13110574627281787</c:v>
                </c:pt>
                <c:pt idx="1712">
                  <c:v>0.13110574627281787</c:v>
                </c:pt>
                <c:pt idx="1713">
                  <c:v>0.13110574627281787</c:v>
                </c:pt>
                <c:pt idx="1714">
                  <c:v>0.13110574627281787</c:v>
                </c:pt>
                <c:pt idx="1715">
                  <c:v>0.13110574627281787</c:v>
                </c:pt>
                <c:pt idx="1716">
                  <c:v>0.13110574627281787</c:v>
                </c:pt>
                <c:pt idx="1717">
                  <c:v>0.13318587554881089</c:v>
                </c:pt>
                <c:pt idx="1718">
                  <c:v>0.13318587554881089</c:v>
                </c:pt>
                <c:pt idx="1719">
                  <c:v>0.13318587554881089</c:v>
                </c:pt>
                <c:pt idx="1720">
                  <c:v>0.13318587554881089</c:v>
                </c:pt>
                <c:pt idx="1721">
                  <c:v>0.13318587554881089</c:v>
                </c:pt>
                <c:pt idx="1722">
                  <c:v>0.13318587554881089</c:v>
                </c:pt>
                <c:pt idx="1723">
                  <c:v>0.13318587554881089</c:v>
                </c:pt>
                <c:pt idx="1724">
                  <c:v>0.13318587554881089</c:v>
                </c:pt>
                <c:pt idx="1725">
                  <c:v>0.13528685825112965</c:v>
                </c:pt>
                <c:pt idx="1726">
                  <c:v>0.13528685825112965</c:v>
                </c:pt>
                <c:pt idx="1727">
                  <c:v>0.13528685825112965</c:v>
                </c:pt>
                <c:pt idx="1728">
                  <c:v>0.13528685825112965</c:v>
                </c:pt>
                <c:pt idx="1729">
                  <c:v>0.13528685825112965</c:v>
                </c:pt>
                <c:pt idx="1730">
                  <c:v>0.13528685825112965</c:v>
                </c:pt>
                <c:pt idx="1731">
                  <c:v>0.13528685825112965</c:v>
                </c:pt>
                <c:pt idx="1732">
                  <c:v>0.13528685825112965</c:v>
                </c:pt>
                <c:pt idx="1733">
                  <c:v>0.13528685825112965</c:v>
                </c:pt>
                <c:pt idx="1734">
                  <c:v>0.13528685825112965</c:v>
                </c:pt>
                <c:pt idx="1735">
                  <c:v>0.13528685825112965</c:v>
                </c:pt>
                <c:pt idx="1736">
                  <c:v>0.13528685825112965</c:v>
                </c:pt>
                <c:pt idx="1737">
                  <c:v>0.13745315647787282</c:v>
                </c:pt>
                <c:pt idx="1738">
                  <c:v>0.13963076696689664</c:v>
                </c:pt>
                <c:pt idx="1739">
                  <c:v>0.13963076696689664</c:v>
                </c:pt>
                <c:pt idx="1740">
                  <c:v>0.13963076696689664</c:v>
                </c:pt>
                <c:pt idx="1741">
                  <c:v>0.13963076696689664</c:v>
                </c:pt>
                <c:pt idx="1742">
                  <c:v>0.13963076696689664</c:v>
                </c:pt>
                <c:pt idx="1743">
                  <c:v>0.13963076696689664</c:v>
                </c:pt>
                <c:pt idx="1744">
                  <c:v>0.13963076696689664</c:v>
                </c:pt>
                <c:pt idx="1745">
                  <c:v>0.14187900266096987</c:v>
                </c:pt>
                <c:pt idx="1746">
                  <c:v>0.14187900266096987</c:v>
                </c:pt>
                <c:pt idx="1747">
                  <c:v>0.14187900266096987</c:v>
                </c:pt>
                <c:pt idx="1748">
                  <c:v>0.14187900266096987</c:v>
                </c:pt>
                <c:pt idx="1749">
                  <c:v>0.14187900266096987</c:v>
                </c:pt>
                <c:pt idx="1750">
                  <c:v>0.14187900266096987</c:v>
                </c:pt>
                <c:pt idx="1751">
                  <c:v>0.14187900266096987</c:v>
                </c:pt>
                <c:pt idx="1752">
                  <c:v>0.14187900266096987</c:v>
                </c:pt>
                <c:pt idx="1753">
                  <c:v>0.14187900266096987</c:v>
                </c:pt>
                <c:pt idx="1754">
                  <c:v>0.14187900266096987</c:v>
                </c:pt>
                <c:pt idx="1755">
                  <c:v>0.14187900266096987</c:v>
                </c:pt>
                <c:pt idx="1756">
                  <c:v>0.14187900266096987</c:v>
                </c:pt>
                <c:pt idx="1757">
                  <c:v>0.14187900266096987</c:v>
                </c:pt>
                <c:pt idx="1758">
                  <c:v>0.14187900266096987</c:v>
                </c:pt>
                <c:pt idx="1759">
                  <c:v>0.14187900266096987</c:v>
                </c:pt>
                <c:pt idx="1760">
                  <c:v>0.14187900266096987</c:v>
                </c:pt>
                <c:pt idx="1761">
                  <c:v>0.14187900266096987</c:v>
                </c:pt>
                <c:pt idx="1762">
                  <c:v>0.14187900266096987</c:v>
                </c:pt>
                <c:pt idx="1763">
                  <c:v>0.14187900266096987</c:v>
                </c:pt>
                <c:pt idx="1764">
                  <c:v>0.14187900266096987</c:v>
                </c:pt>
                <c:pt idx="1765">
                  <c:v>0.14187900266096987</c:v>
                </c:pt>
                <c:pt idx="1766">
                  <c:v>0.14187900266096987</c:v>
                </c:pt>
                <c:pt idx="1767">
                  <c:v>0.14187900266096987</c:v>
                </c:pt>
                <c:pt idx="1768">
                  <c:v>0.14187900266096987</c:v>
                </c:pt>
                <c:pt idx="1769">
                  <c:v>0.14187900266096987</c:v>
                </c:pt>
                <c:pt idx="1770">
                  <c:v>0.14187900266096987</c:v>
                </c:pt>
                <c:pt idx="1771">
                  <c:v>0.14187900266096987</c:v>
                </c:pt>
                <c:pt idx="1772">
                  <c:v>0.14187900266096987</c:v>
                </c:pt>
                <c:pt idx="1773">
                  <c:v>0.14187900266096987</c:v>
                </c:pt>
                <c:pt idx="1774">
                  <c:v>0.14187900266096987</c:v>
                </c:pt>
                <c:pt idx="1775">
                  <c:v>0.14187900266096987</c:v>
                </c:pt>
                <c:pt idx="1776">
                  <c:v>0.14187900266096987</c:v>
                </c:pt>
                <c:pt idx="1777">
                  <c:v>0.14187900266096987</c:v>
                </c:pt>
                <c:pt idx="1778">
                  <c:v>0.14187900266096987</c:v>
                </c:pt>
                <c:pt idx="1779">
                  <c:v>0.14187900266096987</c:v>
                </c:pt>
                <c:pt idx="1780">
                  <c:v>0.14187900266096987</c:v>
                </c:pt>
                <c:pt idx="1781">
                  <c:v>0.14187900266096987</c:v>
                </c:pt>
                <c:pt idx="1782">
                  <c:v>0.14187900266096987</c:v>
                </c:pt>
                <c:pt idx="1783">
                  <c:v>0.14187900266096987</c:v>
                </c:pt>
                <c:pt idx="1784">
                  <c:v>0.14187900266096987</c:v>
                </c:pt>
                <c:pt idx="1785">
                  <c:v>0.14187900266096987</c:v>
                </c:pt>
                <c:pt idx="1786">
                  <c:v>0.14187900266096987</c:v>
                </c:pt>
                <c:pt idx="1787">
                  <c:v>0.14187900266096987</c:v>
                </c:pt>
                <c:pt idx="1788">
                  <c:v>0.14187900266096987</c:v>
                </c:pt>
                <c:pt idx="1789">
                  <c:v>0.14187900266096987</c:v>
                </c:pt>
                <c:pt idx="1790">
                  <c:v>0.14187900266096987</c:v>
                </c:pt>
                <c:pt idx="1791">
                  <c:v>0.14187900266096987</c:v>
                </c:pt>
                <c:pt idx="1792">
                  <c:v>0.14187900266096987</c:v>
                </c:pt>
                <c:pt idx="1793">
                  <c:v>0.14187900266096987</c:v>
                </c:pt>
                <c:pt idx="1794">
                  <c:v>0.14187900266096987</c:v>
                </c:pt>
                <c:pt idx="1795">
                  <c:v>0.14187900266096987</c:v>
                </c:pt>
                <c:pt idx="1796">
                  <c:v>0.14187900266096987</c:v>
                </c:pt>
                <c:pt idx="1797">
                  <c:v>0.14187900266096987</c:v>
                </c:pt>
                <c:pt idx="1798">
                  <c:v>0.14187900266096987</c:v>
                </c:pt>
                <c:pt idx="1799">
                  <c:v>0.14187900266096987</c:v>
                </c:pt>
                <c:pt idx="1800">
                  <c:v>0.14187900266096987</c:v>
                </c:pt>
                <c:pt idx="1801">
                  <c:v>0.14187900266096987</c:v>
                </c:pt>
                <c:pt idx="1802">
                  <c:v>0.14187900266096987</c:v>
                </c:pt>
                <c:pt idx="1803">
                  <c:v>0.14187900266096987</c:v>
                </c:pt>
                <c:pt idx="1804">
                  <c:v>0.14187900266096987</c:v>
                </c:pt>
                <c:pt idx="1805">
                  <c:v>0.14187900266096987</c:v>
                </c:pt>
                <c:pt idx="1806">
                  <c:v>0.14187900266096987</c:v>
                </c:pt>
                <c:pt idx="1807">
                  <c:v>0.14187900266096987</c:v>
                </c:pt>
                <c:pt idx="1808">
                  <c:v>0.14187900266096987</c:v>
                </c:pt>
                <c:pt idx="1809">
                  <c:v>0.14187900266096987</c:v>
                </c:pt>
                <c:pt idx="1810">
                  <c:v>0.14187900266096987</c:v>
                </c:pt>
                <c:pt idx="1811">
                  <c:v>0.14187900266096987</c:v>
                </c:pt>
                <c:pt idx="1812">
                  <c:v>0.14187900266096987</c:v>
                </c:pt>
                <c:pt idx="1813">
                  <c:v>0.14187900266096987</c:v>
                </c:pt>
                <c:pt idx="1814">
                  <c:v>0.14187900266096987</c:v>
                </c:pt>
                <c:pt idx="1815">
                  <c:v>0.14187900266096987</c:v>
                </c:pt>
                <c:pt idx="1816">
                  <c:v>0.14187900266096987</c:v>
                </c:pt>
                <c:pt idx="1817">
                  <c:v>0.14187900266096987</c:v>
                </c:pt>
                <c:pt idx="1818">
                  <c:v>0.14187900266096987</c:v>
                </c:pt>
                <c:pt idx="1819">
                  <c:v>0.14187900266096987</c:v>
                </c:pt>
                <c:pt idx="1820">
                  <c:v>0.14187900266096987</c:v>
                </c:pt>
                <c:pt idx="1821">
                  <c:v>0.14187900266096987</c:v>
                </c:pt>
                <c:pt idx="1822">
                  <c:v>0.14187900266096987</c:v>
                </c:pt>
                <c:pt idx="1823">
                  <c:v>0.14187900266096987</c:v>
                </c:pt>
                <c:pt idx="1824">
                  <c:v>0.14187900266096987</c:v>
                </c:pt>
                <c:pt idx="1825">
                  <c:v>0.14187900266096987</c:v>
                </c:pt>
                <c:pt idx="1826">
                  <c:v>0.14187900266096987</c:v>
                </c:pt>
                <c:pt idx="1827">
                  <c:v>0.14187900266096987</c:v>
                </c:pt>
                <c:pt idx="1828">
                  <c:v>0.14187900266096987</c:v>
                </c:pt>
                <c:pt idx="1829">
                  <c:v>0.14187900266096987</c:v>
                </c:pt>
                <c:pt idx="1830">
                  <c:v>0.14187900266096987</c:v>
                </c:pt>
                <c:pt idx="1831">
                  <c:v>0.14187900266096987</c:v>
                </c:pt>
                <c:pt idx="1832">
                  <c:v>0.14187900266096987</c:v>
                </c:pt>
                <c:pt idx="1833">
                  <c:v>0.14187900266096987</c:v>
                </c:pt>
                <c:pt idx="1834">
                  <c:v>0.14187900266096987</c:v>
                </c:pt>
                <c:pt idx="1835">
                  <c:v>0.14187900266096987</c:v>
                </c:pt>
                <c:pt idx="1836">
                  <c:v>0.14187900266096987</c:v>
                </c:pt>
                <c:pt idx="1837">
                  <c:v>0.14187900266096987</c:v>
                </c:pt>
                <c:pt idx="1838">
                  <c:v>0.14187900266096987</c:v>
                </c:pt>
                <c:pt idx="1839">
                  <c:v>0.14502728602569828</c:v>
                </c:pt>
                <c:pt idx="1840">
                  <c:v>0.14502728602569828</c:v>
                </c:pt>
                <c:pt idx="1841">
                  <c:v>0.14502728602569828</c:v>
                </c:pt>
                <c:pt idx="1842">
                  <c:v>0.14502728602569828</c:v>
                </c:pt>
                <c:pt idx="1843">
                  <c:v>0.14502728602569828</c:v>
                </c:pt>
                <c:pt idx="1844">
                  <c:v>0.14502728602569828</c:v>
                </c:pt>
                <c:pt idx="1845">
                  <c:v>0.14502728602569828</c:v>
                </c:pt>
                <c:pt idx="1846">
                  <c:v>0.14502728602569828</c:v>
                </c:pt>
                <c:pt idx="1847">
                  <c:v>0.14502728602569828</c:v>
                </c:pt>
                <c:pt idx="1848">
                  <c:v>0.14502728602569828</c:v>
                </c:pt>
                <c:pt idx="1849">
                  <c:v>0.14502728602569828</c:v>
                </c:pt>
                <c:pt idx="1850">
                  <c:v>0.14502728602569828</c:v>
                </c:pt>
                <c:pt idx="1851">
                  <c:v>0.14502728602569828</c:v>
                </c:pt>
                <c:pt idx="1852">
                  <c:v>0.14502728602569828</c:v>
                </c:pt>
                <c:pt idx="1853">
                  <c:v>0.14502728602569828</c:v>
                </c:pt>
                <c:pt idx="1854">
                  <c:v>0.14502728602569828</c:v>
                </c:pt>
                <c:pt idx="1855">
                  <c:v>0.14502728602569828</c:v>
                </c:pt>
                <c:pt idx="1856">
                  <c:v>0.14502728602569828</c:v>
                </c:pt>
                <c:pt idx="1857">
                  <c:v>0.14502728602569828</c:v>
                </c:pt>
                <c:pt idx="1858">
                  <c:v>0.14502728602569828</c:v>
                </c:pt>
                <c:pt idx="1859">
                  <c:v>0.14502728602569828</c:v>
                </c:pt>
                <c:pt idx="1860">
                  <c:v>0.14502728602569828</c:v>
                </c:pt>
                <c:pt idx="1861">
                  <c:v>0.14502728602569828</c:v>
                </c:pt>
                <c:pt idx="1862">
                  <c:v>0.14502728602569828</c:v>
                </c:pt>
                <c:pt idx="1863">
                  <c:v>0.14502728602569828</c:v>
                </c:pt>
                <c:pt idx="1864">
                  <c:v>0.14502728602569828</c:v>
                </c:pt>
                <c:pt idx="1865">
                  <c:v>0.14502728602569828</c:v>
                </c:pt>
                <c:pt idx="1866">
                  <c:v>0.14502728602569828</c:v>
                </c:pt>
                <c:pt idx="1867">
                  <c:v>0.14502728602569828</c:v>
                </c:pt>
                <c:pt idx="1868">
                  <c:v>0.14502728602569828</c:v>
                </c:pt>
                <c:pt idx="1869">
                  <c:v>0.14502728602569828</c:v>
                </c:pt>
                <c:pt idx="1870">
                  <c:v>0.14502728602569828</c:v>
                </c:pt>
                <c:pt idx="1871">
                  <c:v>0.14502728602569828</c:v>
                </c:pt>
                <c:pt idx="1872">
                  <c:v>0.14502728602569828</c:v>
                </c:pt>
                <c:pt idx="1873">
                  <c:v>0.14502728602569828</c:v>
                </c:pt>
                <c:pt idx="1874">
                  <c:v>0.14502728602569828</c:v>
                </c:pt>
                <c:pt idx="1875">
                  <c:v>0.14502728602569828</c:v>
                </c:pt>
                <c:pt idx="1876">
                  <c:v>0.14502728602569828</c:v>
                </c:pt>
                <c:pt idx="1877">
                  <c:v>0.14502728602569828</c:v>
                </c:pt>
                <c:pt idx="1878">
                  <c:v>0.14502728602569828</c:v>
                </c:pt>
                <c:pt idx="1879">
                  <c:v>0.14502728602569828</c:v>
                </c:pt>
                <c:pt idx="1880">
                  <c:v>0.14502728602569828</c:v>
                </c:pt>
                <c:pt idx="1881">
                  <c:v>0.14502728602569828</c:v>
                </c:pt>
                <c:pt idx="1882">
                  <c:v>0.14502728602569828</c:v>
                </c:pt>
                <c:pt idx="1883">
                  <c:v>0.14502728602569828</c:v>
                </c:pt>
                <c:pt idx="1884">
                  <c:v>0.14502728602569828</c:v>
                </c:pt>
                <c:pt idx="1885">
                  <c:v>0.14502728602569828</c:v>
                </c:pt>
                <c:pt idx="1886">
                  <c:v>0.14502728602569828</c:v>
                </c:pt>
                <c:pt idx="1887">
                  <c:v>0.14502728602569828</c:v>
                </c:pt>
                <c:pt idx="1888">
                  <c:v>0.14502728602569828</c:v>
                </c:pt>
                <c:pt idx="1889">
                  <c:v>0.14502728602569828</c:v>
                </c:pt>
                <c:pt idx="1890">
                  <c:v>0.14502728602569828</c:v>
                </c:pt>
                <c:pt idx="1891">
                  <c:v>0.14502728602569828</c:v>
                </c:pt>
                <c:pt idx="1892">
                  <c:v>0.14502728602569828</c:v>
                </c:pt>
                <c:pt idx="1893">
                  <c:v>0.14502728602569828</c:v>
                </c:pt>
                <c:pt idx="1894">
                  <c:v>0.14502728602569828</c:v>
                </c:pt>
                <c:pt idx="1895">
                  <c:v>0.14502728602569828</c:v>
                </c:pt>
                <c:pt idx="1896">
                  <c:v>0.14502728602569828</c:v>
                </c:pt>
                <c:pt idx="1897">
                  <c:v>0.14502728602569828</c:v>
                </c:pt>
                <c:pt idx="1898">
                  <c:v>0.14502728602569828</c:v>
                </c:pt>
                <c:pt idx="1899">
                  <c:v>0.14502728602569828</c:v>
                </c:pt>
                <c:pt idx="1900">
                  <c:v>0.14502728602569828</c:v>
                </c:pt>
                <c:pt idx="1901">
                  <c:v>0.14502728602569828</c:v>
                </c:pt>
                <c:pt idx="1902">
                  <c:v>0.14502728602569828</c:v>
                </c:pt>
                <c:pt idx="1903">
                  <c:v>0.14502728602569828</c:v>
                </c:pt>
                <c:pt idx="1904">
                  <c:v>0.14502728602569828</c:v>
                </c:pt>
                <c:pt idx="1905">
                  <c:v>0.14502728602569828</c:v>
                </c:pt>
                <c:pt idx="1906">
                  <c:v>0.14502728602569828</c:v>
                </c:pt>
                <c:pt idx="1907">
                  <c:v>0.14502728602569828</c:v>
                </c:pt>
                <c:pt idx="1908">
                  <c:v>0.14502728602569828</c:v>
                </c:pt>
                <c:pt idx="1909">
                  <c:v>0.14502728602569828</c:v>
                </c:pt>
                <c:pt idx="1910">
                  <c:v>0.14502728602569828</c:v>
                </c:pt>
                <c:pt idx="1911">
                  <c:v>0.14502728602569828</c:v>
                </c:pt>
                <c:pt idx="1912">
                  <c:v>0.14502728602569828</c:v>
                </c:pt>
                <c:pt idx="1913">
                  <c:v>0.14502728602569828</c:v>
                </c:pt>
                <c:pt idx="1914">
                  <c:v>0.14502728602569828</c:v>
                </c:pt>
                <c:pt idx="1915">
                  <c:v>0.14502728602569828</c:v>
                </c:pt>
                <c:pt idx="1916">
                  <c:v>0.14502728602569828</c:v>
                </c:pt>
                <c:pt idx="1917">
                  <c:v>0.14502728602569828</c:v>
                </c:pt>
                <c:pt idx="1918">
                  <c:v>0.14502728602569828</c:v>
                </c:pt>
                <c:pt idx="1919">
                  <c:v>0.14502728602569828</c:v>
                </c:pt>
                <c:pt idx="1920">
                  <c:v>0.14502728602569828</c:v>
                </c:pt>
                <c:pt idx="1921">
                  <c:v>0.14502728602569828</c:v>
                </c:pt>
                <c:pt idx="1922">
                  <c:v>0.14502728602569828</c:v>
                </c:pt>
                <c:pt idx="1923">
                  <c:v>0.14502728602569828</c:v>
                </c:pt>
                <c:pt idx="1924">
                  <c:v>0.14898135455188147</c:v>
                </c:pt>
                <c:pt idx="1925">
                  <c:v>0.14898135455188147</c:v>
                </c:pt>
                <c:pt idx="1926">
                  <c:v>0.14898135455188147</c:v>
                </c:pt>
                <c:pt idx="1927">
                  <c:v>0.14898135455188147</c:v>
                </c:pt>
                <c:pt idx="1928">
                  <c:v>0.14898135455188147</c:v>
                </c:pt>
                <c:pt idx="1929">
                  <c:v>0.14898135455188147</c:v>
                </c:pt>
                <c:pt idx="1930">
                  <c:v>0.14898135455188147</c:v>
                </c:pt>
                <c:pt idx="1931">
                  <c:v>0.14898135455188147</c:v>
                </c:pt>
                <c:pt idx="1932">
                  <c:v>0.14898135455188147</c:v>
                </c:pt>
                <c:pt idx="1933">
                  <c:v>0.14898135455188147</c:v>
                </c:pt>
                <c:pt idx="1934">
                  <c:v>0.14898135455188147</c:v>
                </c:pt>
                <c:pt idx="1935">
                  <c:v>0.14898135455188147</c:v>
                </c:pt>
                <c:pt idx="1936">
                  <c:v>0.14898135455188147</c:v>
                </c:pt>
                <c:pt idx="1937">
                  <c:v>0.14898135455188147</c:v>
                </c:pt>
                <c:pt idx="1938">
                  <c:v>0.14898135455188147</c:v>
                </c:pt>
                <c:pt idx="1939">
                  <c:v>0.14898135455188147</c:v>
                </c:pt>
                <c:pt idx="1940">
                  <c:v>0.14898135455188147</c:v>
                </c:pt>
                <c:pt idx="1941">
                  <c:v>0.14898135455188147</c:v>
                </c:pt>
                <c:pt idx="1942">
                  <c:v>0.14898135455188147</c:v>
                </c:pt>
                <c:pt idx="1943">
                  <c:v>0.14898135455188147</c:v>
                </c:pt>
                <c:pt idx="1944">
                  <c:v>0.14898135455188147</c:v>
                </c:pt>
                <c:pt idx="1945">
                  <c:v>0.14898135455188147</c:v>
                </c:pt>
                <c:pt idx="1946">
                  <c:v>0.14898135455188147</c:v>
                </c:pt>
                <c:pt idx="1947">
                  <c:v>0.14898135455188147</c:v>
                </c:pt>
                <c:pt idx="1948">
                  <c:v>0.14898135455188147</c:v>
                </c:pt>
                <c:pt idx="1949">
                  <c:v>0.14898135455188147</c:v>
                </c:pt>
                <c:pt idx="1950">
                  <c:v>0.14898135455188147</c:v>
                </c:pt>
                <c:pt idx="1951">
                  <c:v>0.14898135455188147</c:v>
                </c:pt>
                <c:pt idx="1952">
                  <c:v>0.14898135455188147</c:v>
                </c:pt>
                <c:pt idx="1953">
                  <c:v>0.14898135455188147</c:v>
                </c:pt>
                <c:pt idx="1954">
                  <c:v>0.14898135455188147</c:v>
                </c:pt>
                <c:pt idx="1955">
                  <c:v>0.14898135455188147</c:v>
                </c:pt>
                <c:pt idx="1956">
                  <c:v>0.14898135455188147</c:v>
                </c:pt>
                <c:pt idx="1957">
                  <c:v>0.14898135455188147</c:v>
                </c:pt>
                <c:pt idx="1958">
                  <c:v>0.14898135455188147</c:v>
                </c:pt>
                <c:pt idx="1959">
                  <c:v>0.14898135455188147</c:v>
                </c:pt>
                <c:pt idx="1960">
                  <c:v>0.14898135455188147</c:v>
                </c:pt>
                <c:pt idx="1961">
                  <c:v>0.14898135455188147</c:v>
                </c:pt>
                <c:pt idx="1962">
                  <c:v>0.14898135455188147</c:v>
                </c:pt>
                <c:pt idx="1963">
                  <c:v>0.14898135455188147</c:v>
                </c:pt>
                <c:pt idx="1964">
                  <c:v>0.14898135455188147</c:v>
                </c:pt>
                <c:pt idx="1965">
                  <c:v>0.14898135455188147</c:v>
                </c:pt>
                <c:pt idx="1966">
                  <c:v>0.14898135455188147</c:v>
                </c:pt>
                <c:pt idx="1967">
                  <c:v>0.14898135455188147</c:v>
                </c:pt>
                <c:pt idx="1968">
                  <c:v>0.14898135455188147</c:v>
                </c:pt>
                <c:pt idx="1969">
                  <c:v>0.14898135455188147</c:v>
                </c:pt>
                <c:pt idx="1970">
                  <c:v>0.14898135455188147</c:v>
                </c:pt>
                <c:pt idx="1971">
                  <c:v>0.14898135455188147</c:v>
                </c:pt>
                <c:pt idx="1972">
                  <c:v>0.14898135455188147</c:v>
                </c:pt>
                <c:pt idx="1973">
                  <c:v>0.14898135455188147</c:v>
                </c:pt>
                <c:pt idx="1974">
                  <c:v>0.14898135455188147</c:v>
                </c:pt>
                <c:pt idx="1975">
                  <c:v>0.14898135455188147</c:v>
                </c:pt>
                <c:pt idx="1976">
                  <c:v>0.14898135455188147</c:v>
                </c:pt>
                <c:pt idx="1977">
                  <c:v>0.14898135455188147</c:v>
                </c:pt>
                <c:pt idx="1978">
                  <c:v>0.14898135455188147</c:v>
                </c:pt>
                <c:pt idx="1979">
                  <c:v>0.14898135455188147</c:v>
                </c:pt>
                <c:pt idx="1980">
                  <c:v>0.14898135455188147</c:v>
                </c:pt>
                <c:pt idx="1981">
                  <c:v>0.14898135455188147</c:v>
                </c:pt>
                <c:pt idx="1982">
                  <c:v>0.14898135455188147</c:v>
                </c:pt>
                <c:pt idx="1983">
                  <c:v>0.14898135455188147</c:v>
                </c:pt>
                <c:pt idx="1984">
                  <c:v>0.14898135455188147</c:v>
                </c:pt>
                <c:pt idx="1985">
                  <c:v>0.14898135455188147</c:v>
                </c:pt>
                <c:pt idx="1986">
                  <c:v>0.14898135455188147</c:v>
                </c:pt>
                <c:pt idx="1987">
                  <c:v>0.14898135455188147</c:v>
                </c:pt>
                <c:pt idx="1988">
                  <c:v>0.14898135455188147</c:v>
                </c:pt>
                <c:pt idx="1989">
                  <c:v>0.14898135455188147</c:v>
                </c:pt>
                <c:pt idx="1990">
                  <c:v>0.14898135455188147</c:v>
                </c:pt>
                <c:pt idx="1991">
                  <c:v>0.14898135455188147</c:v>
                </c:pt>
                <c:pt idx="1992">
                  <c:v>0.14898135455188147</c:v>
                </c:pt>
                <c:pt idx="1993">
                  <c:v>0.14898135455188147</c:v>
                </c:pt>
                <c:pt idx="1994">
                  <c:v>0.14898135455188147</c:v>
                </c:pt>
                <c:pt idx="1995">
                  <c:v>0.14898135455188147</c:v>
                </c:pt>
                <c:pt idx="1996">
                  <c:v>0.14898135455188147</c:v>
                </c:pt>
                <c:pt idx="1997">
                  <c:v>0.14898135455188147</c:v>
                </c:pt>
                <c:pt idx="1998">
                  <c:v>0.14898135455188147</c:v>
                </c:pt>
                <c:pt idx="1999">
                  <c:v>0.14898135455188147</c:v>
                </c:pt>
                <c:pt idx="2000">
                  <c:v>0.14898135455188147</c:v>
                </c:pt>
                <c:pt idx="2001">
                  <c:v>0.14898135455188147</c:v>
                </c:pt>
                <c:pt idx="2002">
                  <c:v>0.14898135455188147</c:v>
                </c:pt>
                <c:pt idx="2003">
                  <c:v>0.14898135455188147</c:v>
                </c:pt>
                <c:pt idx="2004">
                  <c:v>0.14898135455188147</c:v>
                </c:pt>
                <c:pt idx="2005">
                  <c:v>0.14898135455188147</c:v>
                </c:pt>
                <c:pt idx="2006">
                  <c:v>0.14898135455188147</c:v>
                </c:pt>
                <c:pt idx="2007">
                  <c:v>0.14898135455188147</c:v>
                </c:pt>
                <c:pt idx="2008">
                  <c:v>0.14898135455188147</c:v>
                </c:pt>
                <c:pt idx="2009">
                  <c:v>0.14898135455188147</c:v>
                </c:pt>
                <c:pt idx="2010">
                  <c:v>0.14898135455188147</c:v>
                </c:pt>
                <c:pt idx="2011">
                  <c:v>0.14898135455188147</c:v>
                </c:pt>
                <c:pt idx="2012">
                  <c:v>0.14898135455188147</c:v>
                </c:pt>
                <c:pt idx="2013">
                  <c:v>0.14898135455188147</c:v>
                </c:pt>
                <c:pt idx="2014">
                  <c:v>0.14898135455188147</c:v>
                </c:pt>
                <c:pt idx="2015">
                  <c:v>0.14898135455188147</c:v>
                </c:pt>
                <c:pt idx="2016">
                  <c:v>0.14898135455188147</c:v>
                </c:pt>
                <c:pt idx="2017">
                  <c:v>0.14898135455188147</c:v>
                </c:pt>
                <c:pt idx="2018">
                  <c:v>0.14898135455188147</c:v>
                </c:pt>
                <c:pt idx="2019">
                  <c:v>0.14898135455188147</c:v>
                </c:pt>
                <c:pt idx="2020">
                  <c:v>0.14898135455188147</c:v>
                </c:pt>
                <c:pt idx="2021">
                  <c:v>0.14898135455188147</c:v>
                </c:pt>
                <c:pt idx="2022">
                  <c:v>0.14898135455188147</c:v>
                </c:pt>
                <c:pt idx="2023">
                  <c:v>0.14898135455188147</c:v>
                </c:pt>
                <c:pt idx="2024">
                  <c:v>0.14898135455188147</c:v>
                </c:pt>
                <c:pt idx="2025">
                  <c:v>0.14898135455188147</c:v>
                </c:pt>
                <c:pt idx="2026">
                  <c:v>0.14898135455188147</c:v>
                </c:pt>
                <c:pt idx="2027">
                  <c:v>0.14898135455188147</c:v>
                </c:pt>
                <c:pt idx="2028">
                  <c:v>0.14898135455188147</c:v>
                </c:pt>
                <c:pt idx="2029">
                  <c:v>0.14898135455188147</c:v>
                </c:pt>
                <c:pt idx="2030">
                  <c:v>0.14898135455188147</c:v>
                </c:pt>
                <c:pt idx="2031">
                  <c:v>0.14898135455188147</c:v>
                </c:pt>
                <c:pt idx="2032">
                  <c:v>0.14898135455188147</c:v>
                </c:pt>
                <c:pt idx="2033">
                  <c:v>0.14898135455188147</c:v>
                </c:pt>
                <c:pt idx="2034">
                  <c:v>0.14898135455188147</c:v>
                </c:pt>
                <c:pt idx="2035">
                  <c:v>0.14898135455188147</c:v>
                </c:pt>
                <c:pt idx="2036">
                  <c:v>0.14898135455188147</c:v>
                </c:pt>
                <c:pt idx="2037">
                  <c:v>0.15648615779277758</c:v>
                </c:pt>
                <c:pt idx="2038">
                  <c:v>0.15648615779277758</c:v>
                </c:pt>
                <c:pt idx="2039">
                  <c:v>0.15648615779277758</c:v>
                </c:pt>
                <c:pt idx="2040">
                  <c:v>0.15648615779277758</c:v>
                </c:pt>
                <c:pt idx="2041">
                  <c:v>0.15648615779277758</c:v>
                </c:pt>
                <c:pt idx="2042">
                  <c:v>0.15648615779277758</c:v>
                </c:pt>
                <c:pt idx="2043">
                  <c:v>0.15648615779277758</c:v>
                </c:pt>
                <c:pt idx="2044">
                  <c:v>0.15648615779277758</c:v>
                </c:pt>
                <c:pt idx="2045">
                  <c:v>0.15648615779277758</c:v>
                </c:pt>
                <c:pt idx="2046">
                  <c:v>0.15648615779277758</c:v>
                </c:pt>
                <c:pt idx="2047">
                  <c:v>0.15648615779277758</c:v>
                </c:pt>
                <c:pt idx="2048">
                  <c:v>0.15648615779277758</c:v>
                </c:pt>
                <c:pt idx="2049">
                  <c:v>0.15648615779277758</c:v>
                </c:pt>
                <c:pt idx="2050">
                  <c:v>0.15648615779277758</c:v>
                </c:pt>
                <c:pt idx="2051">
                  <c:v>0.15648615779277758</c:v>
                </c:pt>
                <c:pt idx="2052">
                  <c:v>0.15648615779277758</c:v>
                </c:pt>
                <c:pt idx="2053">
                  <c:v>0.15648615779277758</c:v>
                </c:pt>
                <c:pt idx="2054">
                  <c:v>0.15648615779277758</c:v>
                </c:pt>
                <c:pt idx="2055">
                  <c:v>0.15648615779277758</c:v>
                </c:pt>
                <c:pt idx="2056">
                  <c:v>0.15648615779277758</c:v>
                </c:pt>
                <c:pt idx="2057">
                  <c:v>0.15648615779277758</c:v>
                </c:pt>
                <c:pt idx="2058">
                  <c:v>0.15648615779277758</c:v>
                </c:pt>
                <c:pt idx="2059">
                  <c:v>0.15648615779277758</c:v>
                </c:pt>
                <c:pt idx="2060">
                  <c:v>0.15648615779277758</c:v>
                </c:pt>
                <c:pt idx="2061">
                  <c:v>0.15648615779277758</c:v>
                </c:pt>
                <c:pt idx="2062">
                  <c:v>0.15648615779277758</c:v>
                </c:pt>
                <c:pt idx="2063">
                  <c:v>0.15648615779277758</c:v>
                </c:pt>
                <c:pt idx="2064">
                  <c:v>0.15648615779277758</c:v>
                </c:pt>
                <c:pt idx="2065">
                  <c:v>0.15648615779277758</c:v>
                </c:pt>
                <c:pt idx="2066">
                  <c:v>0.15648615779277758</c:v>
                </c:pt>
                <c:pt idx="2067">
                  <c:v>0.15648615779277758</c:v>
                </c:pt>
                <c:pt idx="2068">
                  <c:v>0.15648615779277758</c:v>
                </c:pt>
                <c:pt idx="2069">
                  <c:v>0.15648615779277758</c:v>
                </c:pt>
                <c:pt idx="2070">
                  <c:v>0.15648615779277758</c:v>
                </c:pt>
                <c:pt idx="2071">
                  <c:v>0.15648615779277758</c:v>
                </c:pt>
                <c:pt idx="2072">
                  <c:v>0.15648615779277758</c:v>
                </c:pt>
                <c:pt idx="2073">
                  <c:v>0.15648615779277758</c:v>
                </c:pt>
                <c:pt idx="2074">
                  <c:v>0.15648615779277758</c:v>
                </c:pt>
                <c:pt idx="2075">
                  <c:v>0.15648615779277758</c:v>
                </c:pt>
                <c:pt idx="2076">
                  <c:v>0.15648615779277758</c:v>
                </c:pt>
                <c:pt idx="2077">
                  <c:v>0.15648615779277758</c:v>
                </c:pt>
                <c:pt idx="2078">
                  <c:v>0.15648615779277758</c:v>
                </c:pt>
                <c:pt idx="2079">
                  <c:v>0.15648615779277758</c:v>
                </c:pt>
                <c:pt idx="2080">
                  <c:v>0.15648615779277758</c:v>
                </c:pt>
                <c:pt idx="2081">
                  <c:v>0.15648615779277758</c:v>
                </c:pt>
                <c:pt idx="2082">
                  <c:v>0.15648615779277758</c:v>
                </c:pt>
                <c:pt idx="2083">
                  <c:v>0.15648615779277758</c:v>
                </c:pt>
                <c:pt idx="2084">
                  <c:v>0.15648615779277758</c:v>
                </c:pt>
                <c:pt idx="2085">
                  <c:v>0.15648615779277758</c:v>
                </c:pt>
                <c:pt idx="2086">
                  <c:v>0.15648615779277758</c:v>
                </c:pt>
                <c:pt idx="2087">
                  <c:v>0.15648615779277758</c:v>
                </c:pt>
                <c:pt idx="2088">
                  <c:v>0.15648615779277758</c:v>
                </c:pt>
                <c:pt idx="2089">
                  <c:v>0.15648615779277758</c:v>
                </c:pt>
                <c:pt idx="2090">
                  <c:v>0.15648615779277758</c:v>
                </c:pt>
                <c:pt idx="2091">
                  <c:v>0.15648615779277758</c:v>
                </c:pt>
                <c:pt idx="2092">
                  <c:v>0.15648615779277758</c:v>
                </c:pt>
                <c:pt idx="2093">
                  <c:v>0.15648615779277758</c:v>
                </c:pt>
                <c:pt idx="2094">
                  <c:v>0.15648615779277758</c:v>
                </c:pt>
                <c:pt idx="2095">
                  <c:v>0.15648615779277758</c:v>
                </c:pt>
                <c:pt idx="2096">
                  <c:v>0.15648615779277758</c:v>
                </c:pt>
                <c:pt idx="2097">
                  <c:v>0.15648615779277758</c:v>
                </c:pt>
                <c:pt idx="2098">
                  <c:v>0.15648615779277758</c:v>
                </c:pt>
                <c:pt idx="2099">
                  <c:v>0.15648615779277758</c:v>
                </c:pt>
                <c:pt idx="2100">
                  <c:v>0.15648615779277758</c:v>
                </c:pt>
                <c:pt idx="2101">
                  <c:v>0.15648615779277758</c:v>
                </c:pt>
                <c:pt idx="2102">
                  <c:v>0.15648615779277758</c:v>
                </c:pt>
                <c:pt idx="2103">
                  <c:v>0.15648615779277758</c:v>
                </c:pt>
                <c:pt idx="2104">
                  <c:v>0.15648615779277758</c:v>
                </c:pt>
                <c:pt idx="2105">
                  <c:v>0.15648615779277758</c:v>
                </c:pt>
                <c:pt idx="2106">
                  <c:v>0.15648615779277758</c:v>
                </c:pt>
                <c:pt idx="2107">
                  <c:v>0.15648615779277758</c:v>
                </c:pt>
                <c:pt idx="2108">
                  <c:v>0.15648615779277758</c:v>
                </c:pt>
                <c:pt idx="2109">
                  <c:v>0.15648615779277758</c:v>
                </c:pt>
                <c:pt idx="2110">
                  <c:v>0.15648615779277758</c:v>
                </c:pt>
                <c:pt idx="2111">
                  <c:v>0.15648615779277758</c:v>
                </c:pt>
                <c:pt idx="2112">
                  <c:v>0.15648615779277758</c:v>
                </c:pt>
                <c:pt idx="2113">
                  <c:v>0.15648615779277758</c:v>
                </c:pt>
                <c:pt idx="2114">
                  <c:v>0.15648615779277758</c:v>
                </c:pt>
                <c:pt idx="2115">
                  <c:v>0.15648615779277758</c:v>
                </c:pt>
                <c:pt idx="2116">
                  <c:v>0.15648615779277758</c:v>
                </c:pt>
                <c:pt idx="2117">
                  <c:v>0.15648615779277758</c:v>
                </c:pt>
                <c:pt idx="2118">
                  <c:v>0.15648615779277758</c:v>
                </c:pt>
                <c:pt idx="2119">
                  <c:v>0.15648615779277758</c:v>
                </c:pt>
                <c:pt idx="2120">
                  <c:v>0.15648615779277758</c:v>
                </c:pt>
                <c:pt idx="2121">
                  <c:v>0.15648615779277758</c:v>
                </c:pt>
                <c:pt idx="2122">
                  <c:v>0.15648615779277758</c:v>
                </c:pt>
                <c:pt idx="2123">
                  <c:v>0.15648615779277758</c:v>
                </c:pt>
                <c:pt idx="2124">
                  <c:v>0.15648615779277758</c:v>
                </c:pt>
                <c:pt idx="2125">
                  <c:v>0.15648615779277758</c:v>
                </c:pt>
                <c:pt idx="2126">
                  <c:v>0.15648615779277758</c:v>
                </c:pt>
                <c:pt idx="2127">
                  <c:v>0.15648615779277758</c:v>
                </c:pt>
                <c:pt idx="2128">
                  <c:v>0.15648615779277758</c:v>
                </c:pt>
                <c:pt idx="2129">
                  <c:v>0.15648615779277758</c:v>
                </c:pt>
                <c:pt idx="2130">
                  <c:v>0.15648615779277758</c:v>
                </c:pt>
                <c:pt idx="2131">
                  <c:v>0.15648615779277758</c:v>
                </c:pt>
                <c:pt idx="2132">
                  <c:v>0.15648615779277758</c:v>
                </c:pt>
                <c:pt idx="2133">
                  <c:v>0.15648615779277758</c:v>
                </c:pt>
                <c:pt idx="2134">
                  <c:v>0.15648615779277758</c:v>
                </c:pt>
                <c:pt idx="2135">
                  <c:v>0.15648615779277758</c:v>
                </c:pt>
                <c:pt idx="2136">
                  <c:v>0.15648615779277758</c:v>
                </c:pt>
                <c:pt idx="2137">
                  <c:v>0.15648615779277758</c:v>
                </c:pt>
                <c:pt idx="2138">
                  <c:v>0.15648615779277758</c:v>
                </c:pt>
                <c:pt idx="2139">
                  <c:v>0.15648615779277758</c:v>
                </c:pt>
                <c:pt idx="2140">
                  <c:v>0.15648615779277758</c:v>
                </c:pt>
                <c:pt idx="2141">
                  <c:v>0.15648615779277758</c:v>
                </c:pt>
                <c:pt idx="2142">
                  <c:v>0.15648615779277758</c:v>
                </c:pt>
                <c:pt idx="2143">
                  <c:v>0.15648615779277758</c:v>
                </c:pt>
                <c:pt idx="2144">
                  <c:v>0.15648615779277758</c:v>
                </c:pt>
                <c:pt idx="2145">
                  <c:v>0.15648615779277758</c:v>
                </c:pt>
                <c:pt idx="2146">
                  <c:v>0.15648615779277758</c:v>
                </c:pt>
                <c:pt idx="2147">
                  <c:v>0.15648615779277758</c:v>
                </c:pt>
                <c:pt idx="2148">
                  <c:v>0.15648615779277758</c:v>
                </c:pt>
                <c:pt idx="2149">
                  <c:v>0.15648615779277758</c:v>
                </c:pt>
                <c:pt idx="2150">
                  <c:v>0.15648615779277758</c:v>
                </c:pt>
                <c:pt idx="2151">
                  <c:v>0.15648615779277758</c:v>
                </c:pt>
                <c:pt idx="2152">
                  <c:v>0.15648615779277758</c:v>
                </c:pt>
                <c:pt idx="2153">
                  <c:v>0.15648615779277758</c:v>
                </c:pt>
                <c:pt idx="2154">
                  <c:v>0.15648615779277758</c:v>
                </c:pt>
                <c:pt idx="2155">
                  <c:v>0.15648615779277758</c:v>
                </c:pt>
                <c:pt idx="2156">
                  <c:v>0.15648615779277758</c:v>
                </c:pt>
                <c:pt idx="2157">
                  <c:v>0.15648615779277758</c:v>
                </c:pt>
                <c:pt idx="2158">
                  <c:v>0.15648615779277758</c:v>
                </c:pt>
                <c:pt idx="2159">
                  <c:v>0.15648615779277758</c:v>
                </c:pt>
                <c:pt idx="2160">
                  <c:v>0.15648615779277758</c:v>
                </c:pt>
                <c:pt idx="2161">
                  <c:v>0.15648615779277758</c:v>
                </c:pt>
                <c:pt idx="2162">
                  <c:v>0.15648615779277758</c:v>
                </c:pt>
                <c:pt idx="2163">
                  <c:v>0.15648615779277758</c:v>
                </c:pt>
                <c:pt idx="2164">
                  <c:v>0.15648615779277758</c:v>
                </c:pt>
                <c:pt idx="2165">
                  <c:v>0.15648615779277758</c:v>
                </c:pt>
                <c:pt idx="2166">
                  <c:v>0.15648615779277758</c:v>
                </c:pt>
                <c:pt idx="2167">
                  <c:v>0.15648615779277758</c:v>
                </c:pt>
                <c:pt idx="2168">
                  <c:v>0.15648615779277758</c:v>
                </c:pt>
                <c:pt idx="2169">
                  <c:v>0.15648615779277758</c:v>
                </c:pt>
                <c:pt idx="2170">
                  <c:v>0.15648615779277758</c:v>
                </c:pt>
                <c:pt idx="2171">
                  <c:v>0.15648615779277758</c:v>
                </c:pt>
                <c:pt idx="2172">
                  <c:v>0.15648615779277758</c:v>
                </c:pt>
                <c:pt idx="2173">
                  <c:v>0.15648615779277758</c:v>
                </c:pt>
                <c:pt idx="2174">
                  <c:v>0.15648615779277758</c:v>
                </c:pt>
                <c:pt idx="2175">
                  <c:v>0.15648615779277758</c:v>
                </c:pt>
                <c:pt idx="2176">
                  <c:v>0.15648615779277758</c:v>
                </c:pt>
                <c:pt idx="2177">
                  <c:v>0.15648615779277758</c:v>
                </c:pt>
                <c:pt idx="2178">
                  <c:v>0.15648615779277758</c:v>
                </c:pt>
                <c:pt idx="2179">
                  <c:v>0.15648615779277758</c:v>
                </c:pt>
                <c:pt idx="2180">
                  <c:v>0.15648615779277758</c:v>
                </c:pt>
                <c:pt idx="2181">
                  <c:v>0.15648615779277758</c:v>
                </c:pt>
                <c:pt idx="2182">
                  <c:v>0.15648615779277758</c:v>
                </c:pt>
                <c:pt idx="2183">
                  <c:v>0.15648615779277758</c:v>
                </c:pt>
                <c:pt idx="2184">
                  <c:v>0.15648615779277758</c:v>
                </c:pt>
                <c:pt idx="2185">
                  <c:v>0.15648615779277758</c:v>
                </c:pt>
                <c:pt idx="2186">
                  <c:v>0.15648615779277758</c:v>
                </c:pt>
                <c:pt idx="2187">
                  <c:v>0.15648615779277758</c:v>
                </c:pt>
                <c:pt idx="2188">
                  <c:v>0.15648615779277758</c:v>
                </c:pt>
                <c:pt idx="2189">
                  <c:v>0.15648615779277758</c:v>
                </c:pt>
                <c:pt idx="2190">
                  <c:v>0.15648615779277758</c:v>
                </c:pt>
                <c:pt idx="2191">
                  <c:v>0.15648615779277758</c:v>
                </c:pt>
                <c:pt idx="2192">
                  <c:v>0.15648615779277758</c:v>
                </c:pt>
                <c:pt idx="2193">
                  <c:v>0.15648615779277758</c:v>
                </c:pt>
                <c:pt idx="2194">
                  <c:v>0.15648615779277758</c:v>
                </c:pt>
                <c:pt idx="2195">
                  <c:v>0.15648615779277758</c:v>
                </c:pt>
                <c:pt idx="2196">
                  <c:v>0.15648615779277758</c:v>
                </c:pt>
                <c:pt idx="2197">
                  <c:v>0.15648615779277758</c:v>
                </c:pt>
                <c:pt idx="2198">
                  <c:v>0.15648615779277758</c:v>
                </c:pt>
                <c:pt idx="2199">
                  <c:v>0.15648615779277758</c:v>
                </c:pt>
                <c:pt idx="2200">
                  <c:v>0.15648615779277758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A4E-48EE-BAC0-5F2D5A5B8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663104"/>
        <c:axId val="251665024"/>
      </c:scatterChart>
      <c:valAx>
        <c:axId val="251663104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Follow-up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);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251665024"/>
        <c:crosses val="autoZero"/>
        <c:crossBetween val="midCat"/>
        <c:majorUnit val="1"/>
      </c:valAx>
      <c:valAx>
        <c:axId val="251665024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588304158615008E-2"/>
              <c:y val="0.149318329319231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2516631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7A2FBD-295F-4376-819B-044287116B0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A74344-7123-4ECC-BF8C-1EB6D7B5E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4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12FFB1-713F-43BD-A77B-92B4B3747F0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DF0DF8-0B6F-4F65-B75D-145E42223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9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F0DF8-0B6F-4F65-B75D-145E422239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10325" cy="3605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77057" y="4564867"/>
            <a:ext cx="5371322" cy="288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56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F0DF8-0B6F-4F65-B75D-145E422239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1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D6F176E4-7535-4978-8DA1-C7118228B1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442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Angina relief was more in </a:t>
            </a:r>
            <a:r>
              <a:rPr lang="en-IN" dirty="0" err="1"/>
              <a:t>pci</a:t>
            </a:r>
            <a:r>
              <a:rPr lang="en-IN" dirty="0"/>
              <a:t> </a:t>
            </a:r>
            <a:r>
              <a:rPr lang="en-IN" dirty="0" err="1"/>
              <a:t>grp</a:t>
            </a:r>
            <a:r>
              <a:rPr lang="en-IN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F0DF8-0B6F-4F65-B75D-145E422239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0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FFRPCI VS OMT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F0DF8-0B6F-4F65-B75D-145E422239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4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FFRPCI VS OMT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F0DF8-0B6F-4F65-B75D-145E422239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4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0" tIns="45325" rIns="90650" bIns="45325"/>
          <a:lstStyle>
            <a:lvl1pPr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DE5C475-86B2-47AE-B3CC-0BC664F4061B}" type="slidenum">
              <a:rPr lang="en-US" altLang="en-US" sz="260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 sz="2600">
              <a:solidFill>
                <a:srgbClr val="000000"/>
              </a:solidFill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3875" y="552450"/>
            <a:ext cx="6121400" cy="3443288"/>
          </a:xfrm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443" y="4883838"/>
            <a:ext cx="6533303" cy="3389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3461" name="Text Box 4"/>
          <p:cNvSpPr txBox="1">
            <a:spLocks noChangeArrowheads="1"/>
          </p:cNvSpPr>
          <p:nvPr/>
        </p:nvSpPr>
        <p:spPr bwMode="auto">
          <a:xfrm>
            <a:off x="316443" y="4247938"/>
            <a:ext cx="6533303" cy="47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380" rIns="0" bIns="47380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49568">
              <a:spcBef>
                <a:spcPct val="50000"/>
              </a:spcBef>
              <a:defRPr/>
            </a:pPr>
            <a:r>
              <a:rPr kumimoji="1" lang="en-US" altLang="en-US" sz="1200" b="1">
                <a:solidFill>
                  <a:srgbClr val="000000"/>
                </a:solidFill>
              </a:rPr>
              <a:t>Severe obstruction (angina, no rupture) vs mild obstruction (no angina, </a:t>
            </a:r>
            <a:br>
              <a:rPr kumimoji="1" lang="en-US" altLang="en-US" sz="1200" b="1">
                <a:solidFill>
                  <a:srgbClr val="000000"/>
                </a:solidFill>
              </a:rPr>
            </a:br>
            <a:r>
              <a:rPr kumimoji="1" lang="en-US" altLang="en-US" sz="1200" b="1">
                <a:solidFill>
                  <a:srgbClr val="000000"/>
                </a:solidFill>
              </a:rPr>
              <a:t>likely to rupture)</a:t>
            </a:r>
            <a:r>
              <a:rPr kumimoji="1" lang="en-US" altLang="en-US" sz="12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494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Notes Placeholder 2"/>
          <p:cNvSpPr>
            <a:spLocks noGrp="1"/>
          </p:cNvSpPr>
          <p:nvPr>
            <p:ph type="body" idx="1"/>
          </p:nvPr>
        </p:nvSpPr>
        <p:spPr>
          <a:xfrm>
            <a:off x="955817" y="4490033"/>
            <a:ext cx="5254554" cy="2824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2" tIns="46421" rIns="92842" bIns="46421"/>
          <a:lstStyle>
            <a:lvl1pPr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CDCFE50E-8103-4117-B372-F87B50D18B21}" type="slidenum">
              <a:rPr kumimoji="1" lang="en-US" altLang="en-US" sz="2600">
                <a:solidFill>
                  <a:prstClr val="black"/>
                </a:solidFill>
              </a:rPr>
              <a:pPr>
                <a:defRPr/>
              </a:pPr>
              <a:t>14</a:t>
            </a:fld>
            <a:endParaRPr kumimoji="1" lang="en-US" alt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45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xfrm>
            <a:off x="955817" y="4490033"/>
            <a:ext cx="5254554" cy="2824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0" tIns="45325" rIns="90650" bIns="45325"/>
          <a:lstStyle>
            <a:lvl1pPr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D42B52FF-A0F1-4DF1-A178-F7659212ABEE}" type="slidenum">
              <a:rPr kumimoji="1" lang="en-US" altLang="en-US" sz="260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kumimoji="1" lang="en-US" altLang="en-US" sz="2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7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Changes in ischemia and angina over 1 </a:t>
            </a:r>
            <a:r>
              <a:rPr lang="en-IN" dirty="0" err="1"/>
              <a:t>yr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F0DF8-0B6F-4F65-B75D-145E422239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7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10325" cy="3605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77057" y="4564867"/>
            <a:ext cx="5371322" cy="288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2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themeOverride" Target="../theme/themeOverride1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emf" /><Relationship Id="rId1" Type="http://schemas.openxmlformats.org/officeDocument/2006/relationships/slideMaster" Target="../slideMasters/slideMaster2.xml" /><Relationship Id="rId5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4.xml" 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4.xml" 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4.xml" 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emf" /><Relationship Id="rId1" Type="http://schemas.openxmlformats.org/officeDocument/2006/relationships/slideMaster" Target="../slideMasters/slideMaster4.xml" /><Relationship Id="rId5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 /><Relationship Id="rId1" Type="http://schemas.openxmlformats.org/officeDocument/2006/relationships/themeOverride" Target="../theme/themeOverride2.xml" 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6.xml" 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7.xml" 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7.xml" 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7.xml" 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7.xml" 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emf" /><Relationship Id="rId1" Type="http://schemas.openxmlformats.org/officeDocument/2006/relationships/slideMaster" Target="../slideMasters/slideMaster7.xml" /><Relationship Id="rId5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8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 /><Relationship Id="rId1" Type="http://schemas.openxmlformats.org/officeDocument/2006/relationships/themeOverride" Target="../theme/themeOverride3.xml" 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9.xml" 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9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11500"/>
            <a:ext cx="9855200" cy="285078"/>
          </a:xfrm>
        </p:spPr>
        <p:txBody>
          <a:bodyPr lIns="0" tIns="0" rIns="0" bIns="0"/>
          <a:lstStyle>
            <a:lvl1pPr marL="0" indent="0">
              <a:buFont typeface="Monotype Sorts" pitchFamily="1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14409" y="2405766"/>
            <a:ext cx="9834033" cy="373949"/>
          </a:xfrm>
        </p:spPr>
        <p:txBody>
          <a:bodyPr anchor="b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806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527" y="1143002"/>
            <a:ext cx="7077579" cy="1711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18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82" y="227021"/>
            <a:ext cx="2893484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8808" y="227021"/>
            <a:ext cx="1785361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10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9822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6662920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9726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244879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9BBA-822A-4A3D-BF85-943E66753C1D}" type="datetimeFigureOut">
              <a:rPr lang="en-US"/>
              <a:pPr>
                <a:defRPr/>
              </a:pPr>
              <a:t>7/10/2020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6014-0B22-4C27-A1EB-2D07B88A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17" y="1048512"/>
            <a:ext cx="10970953" cy="4185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0575D27-FB5D-BB40-B53E-74A795119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0763" y="6457950"/>
            <a:ext cx="7304087" cy="163513"/>
          </a:xfrm>
        </p:spPr>
        <p:txBody>
          <a:bodyPr/>
          <a:lstStyle>
            <a:lvl1pPr algn="l" defTabSz="91395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D385009-A668-7443-98D3-79B44F02B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" y="6457950"/>
            <a:ext cx="315913" cy="163513"/>
          </a:xfrm>
        </p:spPr>
        <p:txBody>
          <a:bodyPr/>
          <a:lstStyle>
            <a:lvl1pPr defTabSz="912813" eaLnBrk="0" hangingPunct="0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10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3604846" y="328567"/>
            <a:ext cx="4756638" cy="2610473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921095" y="6371863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1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415647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Cardiovascular Clinical Research Center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916564" y="6345674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kern="0">
              <a:solidFill>
                <a:srgbClr val="5356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78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032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978010" y="6368993"/>
            <a:ext cx="627701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069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580293" y="1813933"/>
            <a:ext cx="4064330" cy="2230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5392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964270" y="6376946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459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D51F32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+mn-cs"/>
              </a:rPr>
              <a:t>Thank </a:t>
            </a:r>
            <a:r>
              <a:rPr kumimoji="0" lang="en-US" sz="6600" b="1" i="0" u="none" strike="noStrike" kern="1200" cap="none" spc="-100" normalizeH="0" baseline="0" noProof="0" dirty="0">
                <a:ln>
                  <a:noFill/>
                </a:ln>
                <a:solidFill>
                  <a:srgbClr val="D51F32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+mn-cs"/>
              </a:rPr>
              <a:t>you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D51F32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+mn-cs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4009292" y="464432"/>
            <a:ext cx="5767755" cy="3165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921095" y="6371863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10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89926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0"/>
            <a:ext cx="10972800" cy="4343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buClr>
                <a:schemeClr val="tx1"/>
              </a:buClr>
              <a:defRPr>
                <a:latin typeface="Arial" pitchFamily="34" charset="0"/>
              </a:defRPr>
            </a:lvl2pPr>
            <a:lvl3pPr>
              <a:buClr>
                <a:srgbClr val="FFFF00"/>
              </a:buClr>
              <a:defRPr>
                <a:latin typeface="Arial" pitchFamily="34" charset="0"/>
              </a:defRPr>
            </a:lvl3pPr>
            <a:lvl4pPr>
              <a:buClr>
                <a:schemeClr val="tx1"/>
              </a:buClr>
              <a:defRPr>
                <a:latin typeface="Arial" pitchFamily="34" charset="0"/>
              </a:defRPr>
            </a:lvl4pPr>
            <a:lvl5pPr>
              <a:buClr>
                <a:schemeClr val="tx1"/>
              </a:buCl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137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52600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644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3604846" y="328567"/>
            <a:ext cx="4756638" cy="26104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 userDrawn="1"/>
        </p:nvSpPr>
        <p:spPr>
          <a:xfrm>
            <a:off x="61548" y="6268834"/>
            <a:ext cx="37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10770585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488661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956320" y="6361042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999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0" y="6116173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921095" y="6371863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401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580293" y="1813933"/>
            <a:ext cx="4064330" cy="2230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972223" y="6361042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79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3422"/>
            <a:ext cx="10363200" cy="53347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619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6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4009292" y="464432"/>
            <a:ext cx="5767755" cy="3165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9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314523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0"/>
            <a:ext cx="10972800" cy="4343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buClr>
                <a:schemeClr val="tx1"/>
              </a:buClr>
              <a:defRPr>
                <a:latin typeface="Arial" pitchFamily="34" charset="0"/>
              </a:defRPr>
            </a:lvl2pPr>
            <a:lvl3pPr>
              <a:buClr>
                <a:srgbClr val="FFFF00"/>
              </a:buClr>
              <a:defRPr>
                <a:latin typeface="Arial" pitchFamily="34" charset="0"/>
              </a:defRPr>
            </a:lvl3pPr>
            <a:lvl4pPr>
              <a:buClr>
                <a:schemeClr val="tx1"/>
              </a:buClr>
              <a:defRPr>
                <a:latin typeface="Arial" pitchFamily="34" charset="0"/>
              </a:defRPr>
            </a:lvl4pPr>
            <a:lvl5pPr>
              <a:buClr>
                <a:schemeClr val="tx1"/>
              </a:buCl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303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52600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144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11500"/>
            <a:ext cx="9855200" cy="285078"/>
          </a:xfrm>
        </p:spPr>
        <p:txBody>
          <a:bodyPr lIns="0" tIns="0" rIns="0" bIns="0"/>
          <a:lstStyle>
            <a:lvl1pPr marL="0" indent="0">
              <a:buFont typeface="Monotype Sorts" pitchFamily="1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14409" y="2405766"/>
            <a:ext cx="9834033" cy="373949"/>
          </a:xfrm>
        </p:spPr>
        <p:txBody>
          <a:bodyPr anchor="b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053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554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3422"/>
            <a:ext cx="10363200" cy="53347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150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17" y="2417775"/>
            <a:ext cx="5389033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9" y="2417775"/>
            <a:ext cx="5391151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438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97551"/>
            <a:ext cx="5386917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97551"/>
            <a:ext cx="5389033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7"/>
            <a:ext cx="5389033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589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6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17" y="2417775"/>
            <a:ext cx="5389033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9" y="2417775"/>
            <a:ext cx="5391151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2476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346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1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2" y="273051"/>
            <a:ext cx="6815668" cy="18584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982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6650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149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527" y="1143002"/>
            <a:ext cx="7077579" cy="1711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890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82" y="227021"/>
            <a:ext cx="2893484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8808" y="227021"/>
            <a:ext cx="1785361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652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89963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776662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68543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447874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9BBA-822A-4A3D-BF85-943E66753C1D}" type="datetimeFigureOut">
              <a:rPr lang="en-US"/>
              <a:pPr>
                <a:defRPr/>
              </a:pPr>
              <a:t>7/10/2020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6014-0B22-4C27-A1EB-2D07B88A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7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97551"/>
            <a:ext cx="5386917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97551"/>
            <a:ext cx="5389033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7"/>
            <a:ext cx="5389033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397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17" y="1048512"/>
            <a:ext cx="10970953" cy="4185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0575D27-FB5D-BB40-B53E-74A795119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0763" y="6457950"/>
            <a:ext cx="7304087" cy="163513"/>
          </a:xfrm>
        </p:spPr>
        <p:txBody>
          <a:bodyPr/>
          <a:lstStyle>
            <a:lvl1pPr algn="l" defTabSz="91395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D385009-A668-7443-98D3-79B44F02B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" y="6457950"/>
            <a:ext cx="315913" cy="163513"/>
          </a:xfrm>
        </p:spPr>
        <p:txBody>
          <a:bodyPr/>
          <a:lstStyle>
            <a:lvl1pPr defTabSz="912813" eaLnBrk="0" hangingPunct="0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735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9742388" y="6044058"/>
            <a:ext cx="1169377" cy="641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3042146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6181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3604846" y="328567"/>
            <a:ext cx="4756638" cy="26104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 userDrawn="1"/>
        </p:nvSpPr>
        <p:spPr>
          <a:xfrm>
            <a:off x="61548" y="6268834"/>
            <a:ext cx="37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10770585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270885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512536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Cardiovascular Clinical Research Center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916564" y="6442563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kern="0">
              <a:solidFill>
                <a:srgbClr val="5356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595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415647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Cardiovascular Clinical Research Center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916564" y="6345674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kern="0">
              <a:solidFill>
                <a:srgbClr val="5356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687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580293" y="1813933"/>
            <a:ext cx="4064330" cy="2230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784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6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4009292" y="464432"/>
            <a:ext cx="5767755" cy="3165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146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11501"/>
            <a:ext cx="9855200" cy="277768"/>
          </a:xfrm>
        </p:spPr>
        <p:txBody>
          <a:bodyPr lIns="0" tIns="0" rIns="0" bIns="0"/>
          <a:lstStyle>
            <a:lvl1pPr marL="0" indent="0">
              <a:buFont typeface="Monotype Sorts" pitchFamily="1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14412" y="2405770"/>
            <a:ext cx="9834033" cy="373949"/>
          </a:xfrm>
        </p:spPr>
        <p:txBody>
          <a:bodyPr anchor="b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3542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3701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3426"/>
            <a:ext cx="10363200" cy="53347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3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2738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20" y="2417777"/>
            <a:ext cx="5389033" cy="166019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51" y="2417777"/>
            <a:ext cx="5391151" cy="166019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3456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97551"/>
            <a:ext cx="5386917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81"/>
            <a:ext cx="5386917" cy="148579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97551"/>
            <a:ext cx="5389033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81"/>
            <a:ext cx="5389033" cy="148579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0478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5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304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1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3" y="273054"/>
            <a:ext cx="6815668" cy="18584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7820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108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665054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67820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07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530" y="1143002"/>
            <a:ext cx="7077579" cy="1711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1657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83" y="227025"/>
            <a:ext cx="2893484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8810" y="227025"/>
            <a:ext cx="1785361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170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11794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7"/>
            <a:ext cx="10363200" cy="59195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69580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595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91031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7"/>
            <a:ext cx="10363200" cy="59195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038779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9BBA-822A-4A3D-BF85-943E66753C1D}" type="datetimeFigureOut">
              <a:rPr lang="en-US"/>
              <a:pPr>
                <a:defRPr/>
              </a:pPr>
              <a:t>7/10/2020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6014-0B22-4C27-A1EB-2D07B88A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91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20" y="1048512"/>
            <a:ext cx="10970953" cy="4185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0575D27-FB5D-BB40-B53E-74A795119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0766" y="6457954"/>
            <a:ext cx="7304087" cy="163513"/>
          </a:xfrm>
        </p:spPr>
        <p:txBody>
          <a:bodyPr/>
          <a:lstStyle>
            <a:lvl1pPr algn="l" defTabSz="91393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D385009-A668-7443-98D3-79B44F02B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2" y="6457954"/>
            <a:ext cx="315913" cy="163513"/>
          </a:xfrm>
        </p:spPr>
        <p:txBody>
          <a:bodyPr/>
          <a:lstStyle>
            <a:lvl1pPr defTabSz="912791" eaLnBrk="0" hangingPunct="0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855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9101" y="2300809"/>
            <a:ext cx="7547983" cy="1313180"/>
          </a:xfrm>
        </p:spPr>
        <p:txBody>
          <a:bodyPr anchor="t">
            <a:spAutoFit/>
          </a:bodyPr>
          <a:lstStyle>
            <a:lvl1pPr>
              <a:lnSpc>
                <a:spcPct val="80000"/>
              </a:lnSpc>
              <a:defRPr sz="5333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9100" y="4112670"/>
            <a:ext cx="7547981" cy="287323"/>
          </a:xfrm>
        </p:spPr>
        <p:txBody>
          <a:bodyPr anchor="ctr">
            <a:spAutoFit/>
          </a:bodyPr>
          <a:lstStyle>
            <a:lvl1pPr marL="0" indent="0" algn="l">
              <a:buNone/>
              <a:defRPr sz="1867" b="1" i="0" cap="none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1976967" cy="6858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4" name="Picture 3" descr="NYULH_VisualIdentityAndDesignGuidelines_8201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76" y="435775"/>
            <a:ext cx="3008829" cy="740496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8076204" y="1455650"/>
            <a:ext cx="2916467" cy="138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Cardiovascular Clinical Research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109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9050" y="6465350"/>
            <a:ext cx="12192000" cy="41805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" name="Picture 4" descr="NYULH_VisualIdentityAndDesignGuidelines_8201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4" y="6469133"/>
            <a:ext cx="1562255" cy="38448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885951" y="6537534"/>
            <a:ext cx="3024868" cy="239282"/>
          </a:xfrm>
          <a:prstGeom prst="rect">
            <a:avLst/>
          </a:prstGeom>
          <a:noFill/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Cardiovascular Clinical Research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2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1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2" y="273051"/>
            <a:ext cx="6815668" cy="18584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05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6650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03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 /><Relationship Id="rId2" Type="http://schemas.openxmlformats.org/officeDocument/2006/relationships/slideLayout" Target="../slideLayouts/slideLayout19.xml" /><Relationship Id="rId1" Type="http://schemas.openxmlformats.org/officeDocument/2006/relationships/slideLayout" Target="../slideLayouts/slideLayout18.xml" /><Relationship Id="rId6" Type="http://schemas.openxmlformats.org/officeDocument/2006/relationships/theme" Target="../theme/theme2.xml" /><Relationship Id="rId5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4" Type="http://schemas.openxmlformats.org/officeDocument/2006/relationships/theme" Target="../theme/theme3.xml" 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 /><Relationship Id="rId2" Type="http://schemas.openxmlformats.org/officeDocument/2006/relationships/slideLayout" Target="../slideLayouts/slideLayout27.xml" /><Relationship Id="rId1" Type="http://schemas.openxmlformats.org/officeDocument/2006/relationships/slideLayout" Target="../slideLayouts/slideLayout26.xml" /><Relationship Id="rId6" Type="http://schemas.openxmlformats.org/officeDocument/2006/relationships/theme" Target="../theme/theme4.xml" /><Relationship Id="rId5" Type="http://schemas.openxmlformats.org/officeDocument/2006/relationships/slideLayout" Target="../slideLayouts/slideLayout30.xml" /><Relationship Id="rId4" Type="http://schemas.openxmlformats.org/officeDocument/2006/relationships/slideLayout" Target="../slideLayouts/slideLayout29.xml" 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 /><Relationship Id="rId2" Type="http://schemas.openxmlformats.org/officeDocument/2006/relationships/slideLayout" Target="../slideLayouts/slideLayout32.xml" /><Relationship Id="rId1" Type="http://schemas.openxmlformats.org/officeDocument/2006/relationships/slideLayout" Target="../slideLayouts/slideLayout31.xml" /><Relationship Id="rId4" Type="http://schemas.openxmlformats.org/officeDocument/2006/relationships/theme" Target="../theme/theme5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13" Type="http://schemas.openxmlformats.org/officeDocument/2006/relationships/slideLayout" Target="../slideLayouts/slideLayout46.xml" /><Relationship Id="rId18" Type="http://schemas.openxmlformats.org/officeDocument/2006/relationships/slideLayout" Target="../slideLayouts/slideLayout5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slideLayout" Target="../slideLayouts/slideLayout45.xml" /><Relationship Id="rId17" Type="http://schemas.openxmlformats.org/officeDocument/2006/relationships/slideLayout" Target="../slideLayouts/slideLayout50.xml" /><Relationship Id="rId2" Type="http://schemas.openxmlformats.org/officeDocument/2006/relationships/slideLayout" Target="../slideLayouts/slideLayout35.xml" /><Relationship Id="rId16" Type="http://schemas.openxmlformats.org/officeDocument/2006/relationships/slideLayout" Target="../slideLayouts/slideLayout49.xml" /><Relationship Id="rId20" Type="http://schemas.openxmlformats.org/officeDocument/2006/relationships/image" Target="../media/image1.png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5" Type="http://schemas.openxmlformats.org/officeDocument/2006/relationships/slideLayout" Target="../slideLayouts/slideLayout48.xml" /><Relationship Id="rId10" Type="http://schemas.openxmlformats.org/officeDocument/2006/relationships/slideLayout" Target="../slideLayouts/slideLayout43.xml" /><Relationship Id="rId19" Type="http://schemas.openxmlformats.org/officeDocument/2006/relationships/theme" Target="../theme/theme6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Relationship Id="rId14" Type="http://schemas.openxmlformats.org/officeDocument/2006/relationships/slideLayout" Target="../slideLayouts/slideLayout47.xml" 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 /><Relationship Id="rId2" Type="http://schemas.openxmlformats.org/officeDocument/2006/relationships/slideLayout" Target="../slideLayouts/slideLayout53.xml" /><Relationship Id="rId1" Type="http://schemas.openxmlformats.org/officeDocument/2006/relationships/slideLayout" Target="../slideLayouts/slideLayout52.xml" /><Relationship Id="rId6" Type="http://schemas.openxmlformats.org/officeDocument/2006/relationships/theme" Target="../theme/theme7.xml" /><Relationship Id="rId5" Type="http://schemas.openxmlformats.org/officeDocument/2006/relationships/slideLayout" Target="../slideLayouts/slideLayout56.xml" /><Relationship Id="rId4" Type="http://schemas.openxmlformats.org/officeDocument/2006/relationships/slideLayout" Target="../slideLayouts/slideLayout55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 /><Relationship Id="rId13" Type="http://schemas.openxmlformats.org/officeDocument/2006/relationships/slideLayout" Target="../slideLayouts/slideLayout69.xml" /><Relationship Id="rId18" Type="http://schemas.openxmlformats.org/officeDocument/2006/relationships/theme" Target="../theme/theme8.xml" /><Relationship Id="rId3" Type="http://schemas.openxmlformats.org/officeDocument/2006/relationships/slideLayout" Target="../slideLayouts/slideLayout59.xml" /><Relationship Id="rId7" Type="http://schemas.openxmlformats.org/officeDocument/2006/relationships/slideLayout" Target="../slideLayouts/slideLayout63.xml" /><Relationship Id="rId12" Type="http://schemas.openxmlformats.org/officeDocument/2006/relationships/slideLayout" Target="../slideLayouts/slideLayout68.xml" /><Relationship Id="rId17" Type="http://schemas.openxmlformats.org/officeDocument/2006/relationships/slideLayout" Target="../slideLayouts/slideLayout73.xml" /><Relationship Id="rId2" Type="http://schemas.openxmlformats.org/officeDocument/2006/relationships/slideLayout" Target="../slideLayouts/slideLayout58.xml" /><Relationship Id="rId16" Type="http://schemas.openxmlformats.org/officeDocument/2006/relationships/slideLayout" Target="../slideLayouts/slideLayout72.xml" /><Relationship Id="rId1" Type="http://schemas.openxmlformats.org/officeDocument/2006/relationships/slideLayout" Target="../slideLayouts/slideLayout57.xml" /><Relationship Id="rId6" Type="http://schemas.openxmlformats.org/officeDocument/2006/relationships/slideLayout" Target="../slideLayouts/slideLayout62.xml" /><Relationship Id="rId11" Type="http://schemas.openxmlformats.org/officeDocument/2006/relationships/slideLayout" Target="../slideLayouts/slideLayout67.xml" /><Relationship Id="rId5" Type="http://schemas.openxmlformats.org/officeDocument/2006/relationships/slideLayout" Target="../slideLayouts/slideLayout61.xml" /><Relationship Id="rId15" Type="http://schemas.openxmlformats.org/officeDocument/2006/relationships/slideLayout" Target="../slideLayouts/slideLayout71.xml" /><Relationship Id="rId10" Type="http://schemas.openxmlformats.org/officeDocument/2006/relationships/slideLayout" Target="../slideLayouts/slideLayout66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60.xml" /><Relationship Id="rId9" Type="http://schemas.openxmlformats.org/officeDocument/2006/relationships/slideLayout" Target="../slideLayouts/slideLayout65.xml" /><Relationship Id="rId14" Type="http://schemas.openxmlformats.org/officeDocument/2006/relationships/slideLayout" Target="../slideLayouts/slideLayout70.xml" 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 /><Relationship Id="rId2" Type="http://schemas.openxmlformats.org/officeDocument/2006/relationships/slideLayout" Target="../slideLayouts/slideLayout75.xml" /><Relationship Id="rId1" Type="http://schemas.openxmlformats.org/officeDocument/2006/relationships/slideLayout" Target="../slideLayouts/slideLayout74.xml" /><Relationship Id="rId4" Type="http://schemas.openxmlformats.org/officeDocument/2006/relationships/image" Target="../media/image8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11163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227013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8" y="6677493"/>
            <a:ext cx="12192001" cy="207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kumimoji="0" lang="en-US" sz="750" b="1" dirty="0">
              <a:solidFill>
                <a:schemeClr val="tx1"/>
              </a:solidFill>
            </a:endParaRPr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98" y="6096000"/>
            <a:ext cx="104990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99458-68E7-42A7-90F5-CB76CD40E359}" type="datetimeFigureOut">
              <a:rPr lang="en-US"/>
              <a:pPr>
                <a:defRPr/>
              </a:pPr>
              <a:t>7/10/2020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3869CF-1CBD-4D23-92E9-1234F926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95157-2EE9-9B48-A7EF-EDE53CA8A319}"/>
              </a:ext>
            </a:extLst>
          </p:cNvPr>
          <p:cNvSpPr/>
          <p:nvPr userDrawn="1"/>
        </p:nvSpPr>
        <p:spPr>
          <a:xfrm>
            <a:off x="-7938" y="4819650"/>
            <a:ext cx="9144001" cy="358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669554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Cardiovascular Clinical Research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916564" y="6599581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6688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5588" indent="-25558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CC0000"/>
        </a:buClr>
        <a:buSzPct val="100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1pPr>
      <a:lvl2pPr marL="595313" indent="-254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bg1"/>
        </a:buClr>
        <a:buSzPct val="68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2pPr>
      <a:lvl3pPr marL="1112838" indent="-3429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Wingdings" panose="05000000000000000000" pitchFamily="2" charset="2"/>
        <a:buChar char="§"/>
        <a:defRPr sz="1900" i="1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3pPr>
      <a:lvl4pPr marL="11572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4pPr>
      <a:lvl5pPr marL="15001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5pPr>
      <a:lvl6pPr marL="18430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59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88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717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88A86-7EC2-9746-BA30-BEC6B410AD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9EF22-3C42-854E-8913-6E5EF46A8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2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5" name="Rectangle 13">
            <a:extLst>
              <a:ext uri="{FF2B5EF4-FFF2-40B4-BE49-F238E27FC236}">
                <a16:creationId xmlns:a16="http://schemas.microsoft.com/office/drawing/2014/main" id="{95CCEB3B-0123-6549-8780-63A44D0B2C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7526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Line 23"/>
          <p:cNvSpPr>
            <a:spLocks noChangeShapeType="1"/>
          </p:cNvSpPr>
          <p:nvPr/>
        </p:nvSpPr>
        <p:spPr bwMode="auto">
          <a:xfrm flipV="1">
            <a:off x="0" y="6848476"/>
            <a:ext cx="12192000" cy="95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4720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5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3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5" name="Rectangle 13">
            <a:extLst>
              <a:ext uri="{FF2B5EF4-FFF2-40B4-BE49-F238E27FC236}">
                <a16:creationId xmlns:a16="http://schemas.microsoft.com/office/drawing/2014/main" id="{95CCEB3B-0123-6549-8780-63A44D0B2C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7526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Line 23"/>
          <p:cNvSpPr>
            <a:spLocks noChangeShapeType="1"/>
          </p:cNvSpPr>
          <p:nvPr/>
        </p:nvSpPr>
        <p:spPr bwMode="auto">
          <a:xfrm flipV="1">
            <a:off x="0" y="6848476"/>
            <a:ext cx="12192000" cy="95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044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5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11163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227013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763" y="6650038"/>
            <a:ext cx="12192001" cy="207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kumimoji="0" lang="en-US" sz="750" b="1" dirty="0"/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256" y="6096000"/>
            <a:ext cx="1095244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99458-68E7-42A7-90F5-CB76CD40E359}" type="datetimeFigureOut">
              <a:rPr lang="en-US"/>
              <a:pPr>
                <a:defRPr/>
              </a:pPr>
              <a:t>7/10/2020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3869CF-1CBD-4D23-92E9-1234F926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05678" y="6616699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Cardiovascular Clinical Research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838200" y="6566612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835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5588" indent="-25558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CC0000"/>
        </a:buClr>
        <a:buSzPct val="100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1pPr>
      <a:lvl2pPr marL="595313" indent="-254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68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2pPr>
      <a:lvl3pPr marL="1112838" indent="-3429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Wingdings" panose="05000000000000000000" pitchFamily="2" charset="2"/>
        <a:buChar char="§"/>
        <a:defRPr sz="1900" i="1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3pPr>
      <a:lvl4pPr marL="11572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4pPr>
      <a:lvl5pPr marL="15001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5pPr>
      <a:lvl6pPr marL="18430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59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88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717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2" y="1143003"/>
            <a:ext cx="11163300" cy="176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3215" y="227015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761" y="6650041"/>
            <a:ext cx="12192001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kumimoji="0" lang="en-US" sz="751" b="1" dirty="0"/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6" y="6096000"/>
            <a:ext cx="14049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99458-68E7-42A7-90F5-CB76CD40E359}" type="datetimeFigureOut">
              <a:rPr lang="en-US"/>
              <a:pPr>
                <a:defRPr/>
              </a:pPr>
              <a:t>7/10/2020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3869CF-1CBD-4D23-92E9-1234F926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632610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Cardiovascular Clinical Research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916564" y="6562637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1520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5pPr>
      <a:lvl6pPr marL="3428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7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6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5582" indent="-255582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CC0000"/>
        </a:buClr>
        <a:buSzPct val="100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1pPr>
      <a:lvl2pPr marL="595298" indent="-253994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bg1"/>
        </a:buClr>
        <a:buSzPct val="68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2pPr>
      <a:lvl3pPr marL="1112811" indent="-342891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Wingdings" panose="05000000000000000000" pitchFamily="2" charset="2"/>
        <a:buChar char="§"/>
        <a:defRPr sz="1900" i="1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3pPr>
      <a:lvl4pPr marL="1157259" indent="-12858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4pPr>
      <a:lvl5pPr marL="1500150" indent="-12858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5pPr>
      <a:lvl6pPr marL="1843042" indent="-12858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5933" indent="-12858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8825" indent="-12858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71716" indent="-12858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047751"/>
            <a:ext cx="10972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03400"/>
            <a:ext cx="10972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535" y="6439196"/>
            <a:ext cx="12192000" cy="42881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" name="Picture 6" descr="NYULH_VisualIdentityAndDesignGuidelines_8201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4" y="6476098"/>
            <a:ext cx="1562255" cy="38448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13366" y="6523776"/>
            <a:ext cx="2916467" cy="239282"/>
          </a:xfrm>
          <a:prstGeom prst="rect">
            <a:avLst/>
          </a:prstGeom>
          <a:noFill/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Cardiovascular Clinical Research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hf hdr="0" dt="0"/>
  <p:txStyles>
    <p:titleStyle>
      <a:lvl1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0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609585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1219170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828754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2438339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04792" indent="-304792" algn="l" defTabSz="457189" rtl="0" eaLnBrk="0" fontAlgn="base" hangingPunct="0">
        <a:spcBef>
          <a:spcPts val="1067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1pPr>
      <a:lvl2pPr marL="609585" indent="-304792" algn="l" defTabSz="457189" rtl="0" eaLnBrk="0" fontAlgn="base" hangingPunct="0">
        <a:spcBef>
          <a:spcPts val="1067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bg1"/>
          </a:solidFill>
          <a:latin typeface="+mn-lt"/>
          <a:ea typeface="+mn-ea"/>
          <a:cs typeface="+mn-cs"/>
        </a:defRPr>
      </a:lvl2pPr>
      <a:lvl3pPr marL="914377" indent="-304792" algn="l" defTabSz="457189" rtl="0" eaLnBrk="0" fontAlgn="base" hangingPunct="0">
        <a:spcBef>
          <a:spcPts val="1067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219170" indent="-304792" algn="l" defTabSz="457189" rtl="0" eaLnBrk="0" fontAlgn="base" hangingPunct="0">
        <a:spcBef>
          <a:spcPts val="1067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523962" indent="-304792" algn="l" defTabSz="457189" rtl="0" eaLnBrk="0" fontAlgn="base" hangingPunct="0">
        <a:spcBef>
          <a:spcPts val="1067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7.xml" /><Relationship Id="rId6" Type="http://schemas.openxmlformats.org/officeDocument/2006/relationships/image" Target="../media/image21.jpeg" /><Relationship Id="rId5" Type="http://schemas.openxmlformats.org/officeDocument/2006/relationships/image" Target="../media/image20.jpeg" /><Relationship Id="rId4" Type="http://schemas.openxmlformats.org/officeDocument/2006/relationships/image" Target="../media/image19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7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7.xml" /><Relationship Id="rId4" Type="http://schemas.openxmlformats.org/officeDocument/2006/relationships/image" Target="../media/image28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emf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2.emf" /><Relationship Id="rId4" Type="http://schemas.openxmlformats.org/officeDocument/2006/relationships/image" Target="../media/image31.emf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35.png" /><Relationship Id="rId4" Type="http://schemas.openxmlformats.org/officeDocument/2006/relationships/image" Target="../media/image34.png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 /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6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63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5.png" /><Relationship Id="rId4" Type="http://schemas.openxmlformats.org/officeDocument/2006/relationships/image" Target="../media/image44.png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75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7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5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20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4549" y="2417775"/>
            <a:ext cx="5391151" cy="1366784"/>
          </a:xfrm>
        </p:spPr>
        <p:txBody>
          <a:bodyPr/>
          <a:lstStyle/>
          <a:p>
            <a:r>
              <a:rPr lang="en-IN" sz="2400" i="1" dirty="0"/>
              <a:t>“God gave us 3 patent coronary arteries, and all has to be done to keep them patent”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207595"/>
            <a:ext cx="3581399" cy="404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63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 of Medical therapy </a:t>
            </a:r>
            <a:r>
              <a:rPr lang="en-IN" dirty="0" err="1"/>
              <a:t>vs</a:t>
            </a:r>
            <a:r>
              <a:rPr lang="en-IN" dirty="0"/>
              <a:t> PCI Trials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22290"/>
              </p:ext>
            </p:extLst>
          </p:nvPr>
        </p:nvGraphicFramePr>
        <p:xfrm>
          <a:off x="328616" y="1649413"/>
          <a:ext cx="1136808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4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4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Trial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Prevent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Short</a:t>
                      </a:r>
                      <a:r>
                        <a:rPr lang="en-IN" baseline="0" dirty="0"/>
                        <a:t> term angina relief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Short term </a:t>
                      </a:r>
                      <a:r>
                        <a:rPr lang="en-IN" dirty="0" err="1"/>
                        <a:t>QoL</a:t>
                      </a:r>
                      <a:r>
                        <a:rPr lang="en-IN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Long</a:t>
                      </a:r>
                      <a:r>
                        <a:rPr lang="en-IN" baseline="0" dirty="0"/>
                        <a:t> term </a:t>
                      </a:r>
                      <a:r>
                        <a:rPr lang="en-IN" baseline="0" dirty="0" err="1"/>
                        <a:t>QoL</a:t>
                      </a:r>
                      <a:r>
                        <a:rPr lang="en-IN" baseline="0" dirty="0"/>
                        <a:t>↑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RITA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 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ACME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 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MASS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 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 diff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COURAGE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 diff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BARI</a:t>
                      </a:r>
                      <a:r>
                        <a:rPr lang="en-IN" baseline="0" dirty="0"/>
                        <a:t> 2D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 diff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FAME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</a:t>
                      </a:r>
                      <a:r>
                        <a:rPr lang="en-IN" baseline="0" dirty="0"/>
                        <a:t> diff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ORBITA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 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 diff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64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Placeholder 2"/>
          <p:cNvSpPr txBox="1">
            <a:spLocks/>
          </p:cNvSpPr>
          <p:nvPr/>
        </p:nvSpPr>
        <p:spPr bwMode="auto">
          <a:xfrm>
            <a:off x="1524000" y="104776"/>
            <a:ext cx="914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788" tIns="63446" rIns="126895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PCI vs Medical Therapy Alone in Patients With Stable Obstructive CAD and Myocardial Ischemia: Meta-analysis of RCTs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Selected for &gt;50% statin use in both groups and &gt;50% stent 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Subset of patients with ischemia documented 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(4064 of 5286)</a:t>
            </a:r>
          </a:p>
        </p:txBody>
      </p:sp>
      <p:cxnSp>
        <p:nvCxnSpPr>
          <p:cNvPr id="110595" name="Straight Connector 8"/>
          <p:cNvCxnSpPr>
            <a:cxnSpLocks noChangeShapeType="1"/>
          </p:cNvCxnSpPr>
          <p:nvPr/>
        </p:nvCxnSpPr>
        <p:spPr bwMode="auto">
          <a:xfrm flipV="1">
            <a:off x="1524000" y="6215064"/>
            <a:ext cx="9144000" cy="7937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596" name="Text Placeholder 2"/>
          <p:cNvSpPr txBox="1">
            <a:spLocks/>
          </p:cNvSpPr>
          <p:nvPr/>
        </p:nvSpPr>
        <p:spPr bwMode="auto">
          <a:xfrm>
            <a:off x="6341327" y="6390194"/>
            <a:ext cx="4457701" cy="18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788" tIns="0" rIns="126895" bIns="6344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defRPr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Stergiopoulos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et al</a:t>
            </a:r>
            <a:r>
              <a:rPr lang="en-US" altLang="en-US" sz="12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altLang="en-US" sz="1200" b="1" dirty="0">
                <a:solidFill>
                  <a:prstClr val="black"/>
                </a:solidFill>
                <a:latin typeface="Calibri" panose="020F0502020204030204"/>
              </a:rPr>
              <a:t>JAMA Intern Med. 2014;174:232-40.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10597" name="Picture 1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789114"/>
            <a:ext cx="7250112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TextBox 10"/>
          <p:cNvSpPr txBox="1">
            <a:spLocks noChangeArrowheads="1"/>
          </p:cNvSpPr>
          <p:nvPr/>
        </p:nvSpPr>
        <p:spPr bwMode="auto">
          <a:xfrm>
            <a:off x="4267200" y="1841500"/>
            <a:ext cx="1390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2" rIns="91360" bIns="4568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Death</a:t>
            </a:r>
          </a:p>
        </p:txBody>
      </p:sp>
      <p:sp>
        <p:nvSpPr>
          <p:cNvPr id="110599" name="TextBox 11"/>
          <p:cNvSpPr txBox="1">
            <a:spLocks noChangeArrowheads="1"/>
          </p:cNvSpPr>
          <p:nvPr/>
        </p:nvSpPr>
        <p:spPr bwMode="auto">
          <a:xfrm>
            <a:off x="3971926" y="3835400"/>
            <a:ext cx="2009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2" rIns="91360" bIns="4568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Unplanned Revascularization</a:t>
            </a:r>
          </a:p>
        </p:txBody>
      </p:sp>
      <p:sp>
        <p:nvSpPr>
          <p:cNvPr id="110600" name="TextBox 12"/>
          <p:cNvSpPr txBox="1">
            <a:spLocks noChangeArrowheads="1"/>
          </p:cNvSpPr>
          <p:nvPr/>
        </p:nvSpPr>
        <p:spPr bwMode="auto">
          <a:xfrm>
            <a:off x="8020050" y="1841500"/>
            <a:ext cx="1390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2" rIns="91360" bIns="4568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MI (non-fatal)</a:t>
            </a:r>
          </a:p>
        </p:txBody>
      </p:sp>
      <p:sp>
        <p:nvSpPr>
          <p:cNvPr id="110601" name="TextBox 13"/>
          <p:cNvSpPr txBox="1">
            <a:spLocks noChangeArrowheads="1"/>
          </p:cNvSpPr>
          <p:nvPr/>
        </p:nvSpPr>
        <p:spPr bwMode="auto">
          <a:xfrm>
            <a:off x="8001000" y="3822700"/>
            <a:ext cx="1390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2" rIns="91360" bIns="4568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Angina</a:t>
            </a:r>
          </a:p>
        </p:txBody>
      </p:sp>
    </p:spTree>
    <p:extLst>
      <p:ext uri="{BB962C8B-B14F-4D97-AF65-F5344CB8AC3E}">
        <p14:creationId xmlns:p14="http://schemas.microsoft.com/office/powerpoint/2010/main" val="985039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/>
          </p:cNvSpPr>
          <p:nvPr>
            <p:ph type="title"/>
          </p:nvPr>
        </p:nvSpPr>
        <p:spPr>
          <a:xfrm>
            <a:off x="342099" y="268521"/>
            <a:ext cx="11347939" cy="962513"/>
          </a:xfrm>
        </p:spPr>
        <p:txBody>
          <a:bodyPr>
            <a:noAutofit/>
          </a:bodyPr>
          <a:lstStyle/>
          <a:p>
            <a:pPr eaLnBrk="1" hangingPunct="1"/>
            <a:r>
              <a:rPr altLang="en-US" sz="3600" dirty="0"/>
              <a:t>A paradigm that suggests why randomized trials have not demonstrated a survival  benefit for revascularization in SIHD</a:t>
            </a:r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566308" y="5286339"/>
            <a:ext cx="1989951" cy="6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81" rIns="121753" bIns="608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Revascularization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Anti-</a:t>
            </a:r>
            <a:r>
              <a:rPr kumimoji="1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anginal</a:t>
            </a: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Rx</a:t>
            </a:r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660401" y="4578920"/>
            <a:ext cx="1956289" cy="6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81" rIns="121753" bIns="608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Exertional angina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(+) ETT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480484" y="1905001"/>
            <a:ext cx="2390702" cy="113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81" rIns="121753" bIns="608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Severe fibrotic plaque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Severe obstruction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No lipid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Fibrosis, Ca</a:t>
            </a:r>
            <a:r>
              <a:rPr kumimoji="1" lang="en-US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2+</a:t>
            </a:r>
          </a:p>
        </p:txBody>
      </p:sp>
      <p:sp>
        <p:nvSpPr>
          <p:cNvPr id="143368" name="Line 8">
            <a:extLst>
              <a:ext uri="{FF2B5EF4-FFF2-40B4-BE49-F238E27FC236}">
                <a16:creationId xmlns:a16="http://schemas.microsoft.com/office/drawing/2014/main" id="{648C607C-BFC8-FB45-B59E-9116AE0EE61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638300" y="4599517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21753" tIns="60881" rIns="121753" bIns="6088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6247155" y="5086474"/>
            <a:ext cx="3386167" cy="6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81" rIns="121753" bIns="608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Pharmacologic stabilization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Early identification of high-risk?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4400" y="1960034"/>
            <a:ext cx="6908800" cy="2611967"/>
            <a:chOff x="914400" y="1960034"/>
            <a:chExt cx="6908800" cy="2611967"/>
          </a:xfrm>
        </p:grpSpPr>
        <p:pic>
          <p:nvPicPr>
            <p:cNvPr id="402435" name="Picture 3" descr="52FF1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800" y="1960034"/>
              <a:ext cx="3962400" cy="261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4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164417"/>
              <a:ext cx="1727200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69" name="Line 9">
              <a:extLst>
                <a:ext uri="{FF2B5EF4-FFF2-40B4-BE49-F238E27FC236}">
                  <a16:creationId xmlns:a16="http://schemas.microsoft.com/office/drawing/2014/main" id="{F70A5966-A3F3-4744-8F89-50C140301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1183" y="3146611"/>
              <a:ext cx="1801158" cy="37875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121753" tIns="60881" rIns="121753" bIns="6088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43371" name="Line 11">
              <a:extLst>
                <a:ext uri="{FF2B5EF4-FFF2-40B4-BE49-F238E27FC236}">
                  <a16:creationId xmlns:a16="http://schemas.microsoft.com/office/drawing/2014/main" id="{10F3A510-CD7B-AB40-AE05-BA69AB8ECA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7140" y="2548218"/>
              <a:ext cx="2848535" cy="1329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21753" tIns="60881" rIns="121753" bIns="6088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43372" name="Line 12">
              <a:extLst>
                <a:ext uri="{FF2B5EF4-FFF2-40B4-BE49-F238E27FC236}">
                  <a16:creationId xmlns:a16="http://schemas.microsoft.com/office/drawing/2014/main" id="{88A97819-7A21-1C47-8B69-E2E53D63F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5200" y="2692400"/>
              <a:ext cx="2946400" cy="762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21753" tIns="60881" rIns="121753" bIns="6088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43373" name="Line 13">
              <a:extLst>
                <a:ext uri="{FF2B5EF4-FFF2-40B4-BE49-F238E27FC236}">
                  <a16:creationId xmlns:a16="http://schemas.microsoft.com/office/drawing/2014/main" id="{B9A17AB2-9AAF-DF48-ADB6-239E0E0A4B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6800" y="2768600"/>
              <a:ext cx="2946400" cy="990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21753" tIns="60881" rIns="121753" bIns="6088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43374" name="Line 14">
              <a:extLst>
                <a:ext uri="{FF2B5EF4-FFF2-40B4-BE49-F238E27FC236}">
                  <a16:creationId xmlns:a16="http://schemas.microsoft.com/office/drawing/2014/main" id="{1D253639-A113-4048-B7A1-9229BF0B6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9600" y="2921000"/>
              <a:ext cx="2133600" cy="914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21753" tIns="60881" rIns="121753" bIns="6088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402447" name="Picture 15" descr="~AUT0005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4688417"/>
            <a:ext cx="1828800" cy="100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6" name="Line 16">
            <a:extLst>
              <a:ext uri="{FF2B5EF4-FFF2-40B4-BE49-F238E27FC236}">
                <a16:creationId xmlns:a16="http://schemas.microsoft.com/office/drawing/2014/main" id="{95A2AEF5-D65A-1943-854F-8BDAB9871A1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9156700" y="44577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21753" tIns="60881" rIns="121753" bIns="6088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402449" name="Text Box 17"/>
          <p:cNvSpPr txBox="1">
            <a:spLocks noChangeArrowheads="1"/>
          </p:cNvSpPr>
          <p:nvPr/>
        </p:nvSpPr>
        <p:spPr bwMode="auto">
          <a:xfrm>
            <a:off x="10177059" y="3396877"/>
            <a:ext cx="1959495" cy="113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81" rIns="121753" bIns="608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Plaque rupture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Acute 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Unstable angina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Sudden death</a:t>
            </a:r>
          </a:p>
        </p:txBody>
      </p:sp>
      <p:sp>
        <p:nvSpPr>
          <p:cNvPr id="402450" name="Text Box 18"/>
          <p:cNvSpPr txBox="1">
            <a:spLocks noChangeArrowheads="1"/>
          </p:cNvSpPr>
          <p:nvPr/>
        </p:nvSpPr>
        <p:spPr bwMode="auto">
          <a:xfrm>
            <a:off x="8060267" y="1877295"/>
            <a:ext cx="2161473" cy="135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81" rIns="121753" bIns="60881">
            <a:spAutoFit/>
          </a:bodyPr>
          <a:lstStyle>
            <a:lvl1pPr marL="168275" indent="-111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6827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Vulnerable plaque</a:t>
            </a:r>
          </a:p>
          <a:p>
            <a:pPr marL="16827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Minor obstruction</a:t>
            </a:r>
          </a:p>
          <a:p>
            <a:pPr marL="16827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Eccentric plaque</a:t>
            </a:r>
          </a:p>
          <a:p>
            <a:pPr marL="16827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Lipid pool</a:t>
            </a:r>
          </a:p>
          <a:p>
            <a:pPr marL="16827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Thin cap</a:t>
            </a:r>
          </a:p>
        </p:txBody>
      </p:sp>
      <p:pic>
        <p:nvPicPr>
          <p:cNvPr id="402451" name="Picture 19" descr="15FF4"/>
          <p:cNvPicPr>
            <a:picLocks noChangeAspect="1" noChangeArrowheads="1"/>
          </p:cNvPicPr>
          <p:nvPr/>
        </p:nvPicPr>
        <p:blipFill>
          <a:blip r:embed="rId6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34" y="3401296"/>
            <a:ext cx="133773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52" name="Text Box 20"/>
          <p:cNvSpPr txBox="1">
            <a:spLocks noChangeArrowheads="1"/>
          </p:cNvSpPr>
          <p:nvPr/>
        </p:nvSpPr>
        <p:spPr bwMode="auto">
          <a:xfrm>
            <a:off x="3922376" y="6324142"/>
            <a:ext cx="3149600" cy="30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881" rIns="0" bIns="608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Courtesy of PH Stone, MD.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7E5FCF-6F44-A640-88D0-79EF9C6852CA}"/>
              </a:ext>
            </a:extLst>
          </p:cNvPr>
          <p:cNvSpPr txBox="1"/>
          <p:nvPr/>
        </p:nvSpPr>
        <p:spPr>
          <a:xfrm>
            <a:off x="383293" y="1285365"/>
            <a:ext cx="9431884" cy="430831"/>
          </a:xfrm>
          <a:prstGeom prst="rect">
            <a:avLst/>
          </a:prstGeom>
          <a:noFill/>
        </p:spPr>
        <p:txBody>
          <a:bodyPr wrap="none" lIns="121860" tIns="60932" rIns="121860" bIns="6093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Severe Obstruction (angina, no rupture) vs Mild Obstruction (no angina, likely to rupture)</a:t>
            </a:r>
          </a:p>
        </p:txBody>
      </p:sp>
    </p:spTree>
    <p:extLst>
      <p:ext uri="{BB962C8B-B14F-4D97-AF65-F5344CB8AC3E}">
        <p14:creationId xmlns:p14="http://schemas.microsoft.com/office/powerpoint/2010/main" val="29506236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>
            <a:extLst>
              <a:ext uri="{FF2B5EF4-FFF2-40B4-BE49-F238E27FC236}">
                <a16:creationId xmlns:a16="http://schemas.microsoft.com/office/drawing/2014/main" id="{5E3147D2-2DFD-C347-9B56-DA92179B697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59877" y="3337382"/>
            <a:ext cx="21929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log Hazard Ratio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2530" name="Rectangle 4">
            <a:extLst>
              <a:ext uri="{FF2B5EF4-FFF2-40B4-BE49-F238E27FC236}">
                <a16:creationId xmlns:a16="http://schemas.microsoft.com/office/drawing/2014/main" id="{A878CD8A-2166-8840-8744-59CEE5499F0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8644" y="4780063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0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CA0A0F64-DE53-5440-A205-D496F89BF07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8644" y="4098496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1</a:t>
            </a: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F3402389-D9F9-9D4C-AC2E-257D6902414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8644" y="3419047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2</a:t>
            </a: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BCFE118D-FD35-3243-8178-589CAE82210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8644" y="2736421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3</a:t>
            </a:r>
          </a:p>
        </p:txBody>
      </p:sp>
      <p:sp>
        <p:nvSpPr>
          <p:cNvPr id="22534" name="Rectangle 8">
            <a:extLst>
              <a:ext uri="{FF2B5EF4-FFF2-40B4-BE49-F238E27FC236}">
                <a16:creationId xmlns:a16="http://schemas.microsoft.com/office/drawing/2014/main" id="{88935B27-6EC6-1E4F-BD33-4B622123749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8644" y="2055913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4</a:t>
            </a:r>
          </a:p>
        </p:txBody>
      </p:sp>
      <p:sp>
        <p:nvSpPr>
          <p:cNvPr id="22535" name="Rectangle 9">
            <a:extLst>
              <a:ext uri="{FF2B5EF4-FFF2-40B4-BE49-F238E27FC236}">
                <a16:creationId xmlns:a16="http://schemas.microsoft.com/office/drawing/2014/main" id="{8A6B8B4C-05E3-7F47-84D9-CE306BF0DDE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8644" y="1376463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5</a:t>
            </a:r>
          </a:p>
        </p:txBody>
      </p:sp>
      <p:sp>
        <p:nvSpPr>
          <p:cNvPr id="22536" name="Rectangle 10">
            <a:extLst>
              <a:ext uri="{FF2B5EF4-FFF2-40B4-BE49-F238E27FC236}">
                <a16:creationId xmlns:a16="http://schemas.microsoft.com/office/drawing/2014/main" id="{B7BBF981-919F-1A40-8EF9-12EABFBB2E9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19145" y="947751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4970" name="Rectangle 11"/>
          <p:cNvSpPr>
            <a:spLocks noChangeArrowheads="1"/>
          </p:cNvSpPr>
          <p:nvPr/>
        </p:nvSpPr>
        <p:spPr bwMode="auto">
          <a:xfrm>
            <a:off x="5153507" y="5740068"/>
            <a:ext cx="277640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% Ischemic Myocardium</a:t>
            </a:r>
          </a:p>
        </p:txBody>
      </p:sp>
      <p:sp>
        <p:nvSpPr>
          <p:cNvPr id="22538" name="Line 12">
            <a:extLst>
              <a:ext uri="{FF2B5EF4-FFF2-40B4-BE49-F238E27FC236}">
                <a16:creationId xmlns:a16="http://schemas.microsoft.com/office/drawing/2014/main" id="{690DE607-F3C6-BD45-BE47-0ECD6FEA0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867" y="5338012"/>
            <a:ext cx="0" cy="994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39" name="Line 13">
            <a:extLst>
              <a:ext uri="{FF2B5EF4-FFF2-40B4-BE49-F238E27FC236}">
                <a16:creationId xmlns:a16="http://schemas.microsoft.com/office/drawing/2014/main" id="{775ED067-E96F-FF49-ABBB-52BFEBE85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6351" y="5354196"/>
            <a:ext cx="2116" cy="994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40" name="Line 14">
            <a:extLst>
              <a:ext uri="{FF2B5EF4-FFF2-40B4-BE49-F238E27FC236}">
                <a16:creationId xmlns:a16="http://schemas.microsoft.com/office/drawing/2014/main" id="{E18DB180-E3A1-1D4D-A22A-8CD5213BFF9A}"/>
              </a:ext>
            </a:extLst>
          </p:cNvPr>
          <p:cNvSpPr>
            <a:spLocks noChangeShapeType="1"/>
          </p:cNvSpPr>
          <p:nvPr/>
        </p:nvSpPr>
        <p:spPr bwMode="auto">
          <a:xfrm rot="21540000">
            <a:off x="6199718" y="5354196"/>
            <a:ext cx="2116" cy="994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41" name="Line 15">
            <a:extLst>
              <a:ext uri="{FF2B5EF4-FFF2-40B4-BE49-F238E27FC236}">
                <a16:creationId xmlns:a16="http://schemas.microsoft.com/office/drawing/2014/main" id="{8C1F4A93-EC2B-9C4F-A0F5-A59EC8419EC1}"/>
              </a:ext>
            </a:extLst>
          </p:cNvPr>
          <p:cNvSpPr>
            <a:spLocks noChangeShapeType="1"/>
          </p:cNvSpPr>
          <p:nvPr/>
        </p:nvSpPr>
        <p:spPr bwMode="auto">
          <a:xfrm rot="60000">
            <a:off x="8583085" y="5354196"/>
            <a:ext cx="2116" cy="994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42" name="Line 16">
            <a:extLst>
              <a:ext uri="{FF2B5EF4-FFF2-40B4-BE49-F238E27FC236}">
                <a16:creationId xmlns:a16="http://schemas.microsoft.com/office/drawing/2014/main" id="{9647B609-9FDD-AB4B-B08E-260DCFBC5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68567" y="5354196"/>
            <a:ext cx="2117" cy="994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43" name="Line 17">
            <a:extLst>
              <a:ext uri="{FF2B5EF4-FFF2-40B4-BE49-F238E27FC236}">
                <a16:creationId xmlns:a16="http://schemas.microsoft.com/office/drawing/2014/main" id="{790F2E20-B84C-C742-BBE4-2A96BEE0D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101" y="5421930"/>
            <a:ext cx="9537700" cy="21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424977" name="Rectangle 18"/>
          <p:cNvSpPr>
            <a:spLocks noChangeArrowheads="1"/>
          </p:cNvSpPr>
          <p:nvPr/>
        </p:nvSpPr>
        <p:spPr bwMode="auto">
          <a:xfrm>
            <a:off x="1337733" y="5453678"/>
            <a:ext cx="17152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</p:txBody>
      </p:sp>
      <p:sp>
        <p:nvSpPr>
          <p:cNvPr id="424978" name="Rectangle 19"/>
          <p:cNvSpPr>
            <a:spLocks noChangeArrowheads="1"/>
          </p:cNvSpPr>
          <p:nvPr/>
        </p:nvSpPr>
        <p:spPr bwMode="auto">
          <a:xfrm>
            <a:off x="3477685" y="5455796"/>
            <a:ext cx="87363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12.5%</a:t>
            </a:r>
          </a:p>
        </p:txBody>
      </p:sp>
      <p:sp>
        <p:nvSpPr>
          <p:cNvPr id="424979" name="Rectangle 20"/>
          <p:cNvSpPr>
            <a:spLocks noChangeArrowheads="1"/>
          </p:cNvSpPr>
          <p:nvPr/>
        </p:nvSpPr>
        <p:spPr bwMode="auto">
          <a:xfrm>
            <a:off x="5924551" y="5485429"/>
            <a:ext cx="61715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25%</a:t>
            </a:r>
          </a:p>
        </p:txBody>
      </p:sp>
      <p:sp>
        <p:nvSpPr>
          <p:cNvPr id="424980" name="Rectangle 21"/>
          <p:cNvSpPr>
            <a:spLocks noChangeArrowheads="1"/>
          </p:cNvSpPr>
          <p:nvPr/>
        </p:nvSpPr>
        <p:spPr bwMode="auto">
          <a:xfrm>
            <a:off x="8183034" y="5485429"/>
            <a:ext cx="87363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32.5%</a:t>
            </a:r>
          </a:p>
        </p:txBody>
      </p:sp>
      <p:sp>
        <p:nvSpPr>
          <p:cNvPr id="424981" name="Rectangle 22"/>
          <p:cNvSpPr>
            <a:spLocks noChangeArrowheads="1"/>
          </p:cNvSpPr>
          <p:nvPr/>
        </p:nvSpPr>
        <p:spPr bwMode="auto">
          <a:xfrm>
            <a:off x="10695518" y="5485429"/>
            <a:ext cx="61715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50%</a:t>
            </a:r>
          </a:p>
        </p:txBody>
      </p:sp>
      <p:sp>
        <p:nvSpPr>
          <p:cNvPr id="22549" name="Line 23">
            <a:extLst>
              <a:ext uri="{FF2B5EF4-FFF2-40B4-BE49-F238E27FC236}">
                <a16:creationId xmlns:a16="http://schemas.microsoft.com/office/drawing/2014/main" id="{4F1A64A5-6AF8-4247-A4DD-F3AD3B72F7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7084" y="4973196"/>
            <a:ext cx="135467" cy="21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0" name="Line 24">
            <a:extLst>
              <a:ext uri="{FF2B5EF4-FFF2-40B4-BE49-F238E27FC236}">
                <a16:creationId xmlns:a16="http://schemas.microsoft.com/office/drawing/2014/main" id="{7739B8E9-6733-6741-AAD2-9C0ECDA7BF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41286" y="4289513"/>
            <a:ext cx="111264" cy="21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1" name="Line 25">
            <a:extLst>
              <a:ext uri="{FF2B5EF4-FFF2-40B4-BE49-F238E27FC236}">
                <a16:creationId xmlns:a16="http://schemas.microsoft.com/office/drawing/2014/main" id="{907439C0-569E-AB47-9BD8-F61499BE3E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7084" y="3610063"/>
            <a:ext cx="135467" cy="21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2" name="Line 26">
            <a:extLst>
              <a:ext uri="{FF2B5EF4-FFF2-40B4-BE49-F238E27FC236}">
                <a16:creationId xmlns:a16="http://schemas.microsoft.com/office/drawing/2014/main" id="{D857F422-6745-B44E-A435-0BAEB7131B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7084" y="2930612"/>
            <a:ext cx="135467" cy="21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3" name="Line 27">
            <a:extLst>
              <a:ext uri="{FF2B5EF4-FFF2-40B4-BE49-F238E27FC236}">
                <a16:creationId xmlns:a16="http://schemas.microsoft.com/office/drawing/2014/main" id="{C298735C-A7D5-F849-BC71-BEF9F8E700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13945" y="2246586"/>
            <a:ext cx="138606" cy="2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4" name="Line 28">
            <a:extLst>
              <a:ext uri="{FF2B5EF4-FFF2-40B4-BE49-F238E27FC236}">
                <a16:creationId xmlns:a16="http://schemas.microsoft.com/office/drawing/2014/main" id="{521E75A2-1C74-EA46-9F84-44BCF9CAF3C8}"/>
              </a:ext>
            </a:extLst>
          </p:cNvPr>
          <p:cNvSpPr>
            <a:spLocks noChangeShapeType="1"/>
          </p:cNvSpPr>
          <p:nvPr/>
        </p:nvSpPr>
        <p:spPr bwMode="auto">
          <a:xfrm rot="21540000" flipH="1">
            <a:off x="1217084" y="1567479"/>
            <a:ext cx="135467" cy="21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5" name="Line 30">
            <a:extLst>
              <a:ext uri="{FF2B5EF4-FFF2-40B4-BE49-F238E27FC236}">
                <a16:creationId xmlns:a16="http://schemas.microsoft.com/office/drawing/2014/main" id="{2C68DD4B-B2E7-F34E-9CD1-1A09AA9A88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0074" y="1521662"/>
            <a:ext cx="2117" cy="3839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6" name="Freeform 31">
            <a:extLst>
              <a:ext uri="{FF2B5EF4-FFF2-40B4-BE49-F238E27FC236}">
                <a16:creationId xmlns:a16="http://schemas.microsoft.com/office/drawing/2014/main" id="{52A9DB7D-BB59-1E49-9044-C255369C1162}"/>
              </a:ext>
            </a:extLst>
          </p:cNvPr>
          <p:cNvSpPr>
            <a:spLocks/>
          </p:cNvSpPr>
          <p:nvPr/>
        </p:nvSpPr>
        <p:spPr bwMode="auto">
          <a:xfrm>
            <a:off x="1430867" y="1770679"/>
            <a:ext cx="8822267" cy="3206751"/>
          </a:xfrm>
          <a:custGeom>
            <a:avLst/>
            <a:gdLst>
              <a:gd name="T0" fmla="*/ 2147483647 w 4689"/>
              <a:gd name="T1" fmla="*/ 2147483647 h 2020"/>
              <a:gd name="T2" fmla="*/ 2147483647 w 4689"/>
              <a:gd name="T3" fmla="*/ 2147483647 h 2020"/>
              <a:gd name="T4" fmla="*/ 2147483647 w 4689"/>
              <a:gd name="T5" fmla="*/ 2147483647 h 2020"/>
              <a:gd name="T6" fmla="*/ 2147483647 w 4689"/>
              <a:gd name="T7" fmla="*/ 2147483647 h 2020"/>
              <a:gd name="T8" fmla="*/ 2147483647 w 4689"/>
              <a:gd name="T9" fmla="*/ 2147483647 h 2020"/>
              <a:gd name="T10" fmla="*/ 2147483647 w 4689"/>
              <a:gd name="T11" fmla="*/ 2147483647 h 2020"/>
              <a:gd name="T12" fmla="*/ 2147483647 w 4689"/>
              <a:gd name="T13" fmla="*/ 2147483647 h 2020"/>
              <a:gd name="T14" fmla="*/ 2147483647 w 4689"/>
              <a:gd name="T15" fmla="*/ 2147483647 h 2020"/>
              <a:gd name="T16" fmla="*/ 2147483647 w 4689"/>
              <a:gd name="T17" fmla="*/ 2147483647 h 2020"/>
              <a:gd name="T18" fmla="*/ 2147483647 w 4689"/>
              <a:gd name="T19" fmla="*/ 2147483647 h 2020"/>
              <a:gd name="T20" fmla="*/ 2147483647 w 4689"/>
              <a:gd name="T21" fmla="*/ 2147483647 h 2020"/>
              <a:gd name="T22" fmla="*/ 2147483647 w 4689"/>
              <a:gd name="T23" fmla="*/ 2147483647 h 2020"/>
              <a:gd name="T24" fmla="*/ 2147483647 w 4689"/>
              <a:gd name="T25" fmla="*/ 2147483647 h 2020"/>
              <a:gd name="T26" fmla="*/ 2147483647 w 4689"/>
              <a:gd name="T27" fmla="*/ 2147483647 h 2020"/>
              <a:gd name="T28" fmla="*/ 2147483647 w 4689"/>
              <a:gd name="T29" fmla="*/ 2147483647 h 2020"/>
              <a:gd name="T30" fmla="*/ 2147483647 w 4689"/>
              <a:gd name="T31" fmla="*/ 2147483647 h 2020"/>
              <a:gd name="T32" fmla="*/ 2147483647 w 4689"/>
              <a:gd name="T33" fmla="*/ 2147483647 h 2020"/>
              <a:gd name="T34" fmla="*/ 2147483647 w 4689"/>
              <a:gd name="T35" fmla="*/ 2147483647 h 2020"/>
              <a:gd name="T36" fmla="*/ 2147483647 w 4689"/>
              <a:gd name="T37" fmla="*/ 2147483647 h 2020"/>
              <a:gd name="T38" fmla="*/ 2147483647 w 4689"/>
              <a:gd name="T39" fmla="*/ 2147483647 h 2020"/>
              <a:gd name="T40" fmla="*/ 2147483647 w 4689"/>
              <a:gd name="T41" fmla="*/ 2147483647 h 2020"/>
              <a:gd name="T42" fmla="*/ 2147483647 w 4689"/>
              <a:gd name="T43" fmla="*/ 2147483647 h 2020"/>
              <a:gd name="T44" fmla="*/ 2147483647 w 4689"/>
              <a:gd name="T45" fmla="*/ 2147483647 h 2020"/>
              <a:gd name="T46" fmla="*/ 2147483647 w 4689"/>
              <a:gd name="T47" fmla="*/ 2147483647 h 2020"/>
              <a:gd name="T48" fmla="*/ 2147483647 w 4689"/>
              <a:gd name="T49" fmla="*/ 2147483647 h 2020"/>
              <a:gd name="T50" fmla="*/ 2147483647 w 4689"/>
              <a:gd name="T51" fmla="*/ 2147483647 h 2020"/>
              <a:gd name="T52" fmla="*/ 2147483647 w 4689"/>
              <a:gd name="T53" fmla="*/ 2147483647 h 2020"/>
              <a:gd name="T54" fmla="*/ 2147483647 w 4689"/>
              <a:gd name="T55" fmla="*/ 2147483647 h 2020"/>
              <a:gd name="T56" fmla="*/ 2147483647 w 4689"/>
              <a:gd name="T57" fmla="*/ 2147483647 h 2020"/>
              <a:gd name="T58" fmla="*/ 2147483647 w 4689"/>
              <a:gd name="T59" fmla="*/ 2147483647 h 2020"/>
              <a:gd name="T60" fmla="*/ 2147483647 w 4689"/>
              <a:gd name="T61" fmla="*/ 2147483647 h 2020"/>
              <a:gd name="T62" fmla="*/ 2147483647 w 4689"/>
              <a:gd name="T63" fmla="*/ 2147483647 h 2020"/>
              <a:gd name="T64" fmla="*/ 2147483647 w 4689"/>
              <a:gd name="T65" fmla="*/ 2147483647 h 2020"/>
              <a:gd name="T66" fmla="*/ 2147483647 w 4689"/>
              <a:gd name="T67" fmla="*/ 2147483647 h 2020"/>
              <a:gd name="T68" fmla="*/ 2147483647 w 4689"/>
              <a:gd name="T69" fmla="*/ 2147483647 h 2020"/>
              <a:gd name="T70" fmla="*/ 2147483647 w 4689"/>
              <a:gd name="T71" fmla="*/ 2147483647 h 2020"/>
              <a:gd name="T72" fmla="*/ 2147483647 w 4689"/>
              <a:gd name="T73" fmla="*/ 2147483647 h 2020"/>
              <a:gd name="T74" fmla="*/ 2147483647 w 4689"/>
              <a:gd name="T75" fmla="*/ 2147483647 h 2020"/>
              <a:gd name="T76" fmla="*/ 2147483647 w 4689"/>
              <a:gd name="T77" fmla="*/ 2147483647 h 2020"/>
              <a:gd name="T78" fmla="*/ 2147483647 w 4689"/>
              <a:gd name="T79" fmla="*/ 2147483647 h 2020"/>
              <a:gd name="T80" fmla="*/ 2147483647 w 4689"/>
              <a:gd name="T81" fmla="*/ 2147483647 h 2020"/>
              <a:gd name="T82" fmla="*/ 2147483647 w 4689"/>
              <a:gd name="T83" fmla="*/ 2147483647 h 2020"/>
              <a:gd name="T84" fmla="*/ 2147483647 w 4689"/>
              <a:gd name="T85" fmla="*/ 2147483647 h 2020"/>
              <a:gd name="T86" fmla="*/ 2147483647 w 4689"/>
              <a:gd name="T87" fmla="*/ 2147483647 h 2020"/>
              <a:gd name="T88" fmla="*/ 2147483647 w 4689"/>
              <a:gd name="T89" fmla="*/ 2147483647 h 2020"/>
              <a:gd name="T90" fmla="*/ 2147483647 w 4689"/>
              <a:gd name="T91" fmla="*/ 2147483647 h 2020"/>
              <a:gd name="T92" fmla="*/ 2147483647 w 4689"/>
              <a:gd name="T93" fmla="*/ 2147483647 h 2020"/>
              <a:gd name="T94" fmla="*/ 2147483647 w 4689"/>
              <a:gd name="T95" fmla="*/ 2147483647 h 2020"/>
              <a:gd name="T96" fmla="*/ 2147483647 w 4689"/>
              <a:gd name="T97" fmla="*/ 2147483647 h 2020"/>
              <a:gd name="T98" fmla="*/ 2147483647 w 4689"/>
              <a:gd name="T99" fmla="*/ 0 h 202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89"/>
              <a:gd name="T151" fmla="*/ 0 h 2020"/>
              <a:gd name="T152" fmla="*/ 4689 w 4689"/>
              <a:gd name="T153" fmla="*/ 2020 h 202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89" h="2020">
                <a:moveTo>
                  <a:pt x="0" y="2020"/>
                </a:moveTo>
                <a:lnTo>
                  <a:pt x="48" y="2000"/>
                </a:lnTo>
                <a:lnTo>
                  <a:pt x="95" y="1980"/>
                </a:lnTo>
                <a:lnTo>
                  <a:pt x="143" y="1960"/>
                </a:lnTo>
                <a:lnTo>
                  <a:pt x="189" y="1938"/>
                </a:lnTo>
                <a:lnTo>
                  <a:pt x="237" y="1918"/>
                </a:lnTo>
                <a:lnTo>
                  <a:pt x="285" y="1898"/>
                </a:lnTo>
                <a:lnTo>
                  <a:pt x="332" y="1878"/>
                </a:lnTo>
                <a:lnTo>
                  <a:pt x="380" y="1857"/>
                </a:lnTo>
                <a:lnTo>
                  <a:pt x="426" y="1837"/>
                </a:lnTo>
                <a:lnTo>
                  <a:pt x="474" y="1817"/>
                </a:lnTo>
                <a:lnTo>
                  <a:pt x="522" y="1797"/>
                </a:lnTo>
                <a:lnTo>
                  <a:pt x="569" y="1775"/>
                </a:lnTo>
                <a:lnTo>
                  <a:pt x="617" y="1755"/>
                </a:lnTo>
                <a:lnTo>
                  <a:pt x="663" y="1735"/>
                </a:lnTo>
                <a:lnTo>
                  <a:pt x="711" y="1714"/>
                </a:lnTo>
                <a:lnTo>
                  <a:pt x="758" y="1694"/>
                </a:lnTo>
                <a:lnTo>
                  <a:pt x="806" y="1674"/>
                </a:lnTo>
                <a:lnTo>
                  <a:pt x="854" y="1654"/>
                </a:lnTo>
                <a:lnTo>
                  <a:pt x="900" y="1632"/>
                </a:lnTo>
                <a:lnTo>
                  <a:pt x="948" y="1612"/>
                </a:lnTo>
                <a:lnTo>
                  <a:pt x="995" y="1592"/>
                </a:lnTo>
                <a:lnTo>
                  <a:pt x="1043" y="1572"/>
                </a:lnTo>
                <a:lnTo>
                  <a:pt x="1089" y="1551"/>
                </a:lnTo>
                <a:lnTo>
                  <a:pt x="1137" y="1531"/>
                </a:lnTo>
                <a:lnTo>
                  <a:pt x="1185" y="1511"/>
                </a:lnTo>
                <a:lnTo>
                  <a:pt x="1232" y="1489"/>
                </a:lnTo>
                <a:lnTo>
                  <a:pt x="1280" y="1469"/>
                </a:lnTo>
                <a:lnTo>
                  <a:pt x="1326" y="1449"/>
                </a:lnTo>
                <a:lnTo>
                  <a:pt x="1374" y="1429"/>
                </a:lnTo>
                <a:lnTo>
                  <a:pt x="1422" y="1408"/>
                </a:lnTo>
                <a:lnTo>
                  <a:pt x="1469" y="1388"/>
                </a:lnTo>
                <a:lnTo>
                  <a:pt x="1516" y="1368"/>
                </a:lnTo>
                <a:lnTo>
                  <a:pt x="1563" y="1347"/>
                </a:lnTo>
                <a:lnTo>
                  <a:pt x="1611" y="1326"/>
                </a:lnTo>
                <a:lnTo>
                  <a:pt x="1658" y="1306"/>
                </a:lnTo>
                <a:lnTo>
                  <a:pt x="1706" y="1286"/>
                </a:lnTo>
                <a:lnTo>
                  <a:pt x="1753" y="1265"/>
                </a:lnTo>
                <a:lnTo>
                  <a:pt x="1800" y="1245"/>
                </a:lnTo>
                <a:lnTo>
                  <a:pt x="1848" y="1225"/>
                </a:lnTo>
                <a:lnTo>
                  <a:pt x="1895" y="1204"/>
                </a:lnTo>
                <a:lnTo>
                  <a:pt x="1942" y="1183"/>
                </a:lnTo>
                <a:lnTo>
                  <a:pt x="1989" y="1163"/>
                </a:lnTo>
                <a:lnTo>
                  <a:pt x="2037" y="1143"/>
                </a:lnTo>
                <a:lnTo>
                  <a:pt x="2085" y="1123"/>
                </a:lnTo>
                <a:lnTo>
                  <a:pt x="2131" y="1102"/>
                </a:lnTo>
                <a:lnTo>
                  <a:pt x="2179" y="1082"/>
                </a:lnTo>
                <a:lnTo>
                  <a:pt x="2226" y="1061"/>
                </a:lnTo>
                <a:lnTo>
                  <a:pt x="2274" y="1041"/>
                </a:lnTo>
                <a:lnTo>
                  <a:pt x="2322" y="1020"/>
                </a:lnTo>
                <a:lnTo>
                  <a:pt x="2368" y="1000"/>
                </a:lnTo>
                <a:lnTo>
                  <a:pt x="2416" y="980"/>
                </a:lnTo>
                <a:lnTo>
                  <a:pt x="2463" y="959"/>
                </a:lnTo>
                <a:lnTo>
                  <a:pt x="2511" y="939"/>
                </a:lnTo>
                <a:lnTo>
                  <a:pt x="2557" y="918"/>
                </a:lnTo>
                <a:lnTo>
                  <a:pt x="2605" y="898"/>
                </a:lnTo>
                <a:lnTo>
                  <a:pt x="2653" y="877"/>
                </a:lnTo>
                <a:lnTo>
                  <a:pt x="2700" y="857"/>
                </a:lnTo>
                <a:lnTo>
                  <a:pt x="2748" y="837"/>
                </a:lnTo>
                <a:lnTo>
                  <a:pt x="2794" y="817"/>
                </a:lnTo>
                <a:lnTo>
                  <a:pt x="2842" y="796"/>
                </a:lnTo>
                <a:lnTo>
                  <a:pt x="2889" y="775"/>
                </a:lnTo>
                <a:lnTo>
                  <a:pt x="2937" y="755"/>
                </a:lnTo>
                <a:lnTo>
                  <a:pt x="2985" y="734"/>
                </a:lnTo>
                <a:lnTo>
                  <a:pt x="3031" y="714"/>
                </a:lnTo>
                <a:lnTo>
                  <a:pt x="3079" y="694"/>
                </a:lnTo>
                <a:lnTo>
                  <a:pt x="3126" y="674"/>
                </a:lnTo>
                <a:lnTo>
                  <a:pt x="3174" y="653"/>
                </a:lnTo>
                <a:lnTo>
                  <a:pt x="3222" y="632"/>
                </a:lnTo>
                <a:lnTo>
                  <a:pt x="3268" y="612"/>
                </a:lnTo>
                <a:lnTo>
                  <a:pt x="3316" y="592"/>
                </a:lnTo>
                <a:lnTo>
                  <a:pt x="3363" y="571"/>
                </a:lnTo>
                <a:lnTo>
                  <a:pt x="3411" y="551"/>
                </a:lnTo>
                <a:lnTo>
                  <a:pt x="3457" y="531"/>
                </a:lnTo>
                <a:lnTo>
                  <a:pt x="3505" y="510"/>
                </a:lnTo>
                <a:lnTo>
                  <a:pt x="3553" y="489"/>
                </a:lnTo>
                <a:lnTo>
                  <a:pt x="3600" y="469"/>
                </a:lnTo>
                <a:lnTo>
                  <a:pt x="3648" y="449"/>
                </a:lnTo>
                <a:lnTo>
                  <a:pt x="3694" y="428"/>
                </a:lnTo>
                <a:lnTo>
                  <a:pt x="3742" y="408"/>
                </a:lnTo>
                <a:lnTo>
                  <a:pt x="3789" y="388"/>
                </a:lnTo>
                <a:lnTo>
                  <a:pt x="3837" y="368"/>
                </a:lnTo>
                <a:lnTo>
                  <a:pt x="3884" y="346"/>
                </a:lnTo>
                <a:lnTo>
                  <a:pt x="3931" y="326"/>
                </a:lnTo>
                <a:lnTo>
                  <a:pt x="3979" y="306"/>
                </a:lnTo>
                <a:lnTo>
                  <a:pt x="4026" y="285"/>
                </a:lnTo>
                <a:lnTo>
                  <a:pt x="4074" y="265"/>
                </a:lnTo>
                <a:lnTo>
                  <a:pt x="4121" y="245"/>
                </a:lnTo>
                <a:lnTo>
                  <a:pt x="4168" y="225"/>
                </a:lnTo>
                <a:lnTo>
                  <a:pt x="4216" y="203"/>
                </a:lnTo>
                <a:lnTo>
                  <a:pt x="4263" y="183"/>
                </a:lnTo>
                <a:lnTo>
                  <a:pt x="4310" y="163"/>
                </a:lnTo>
                <a:lnTo>
                  <a:pt x="4357" y="143"/>
                </a:lnTo>
                <a:lnTo>
                  <a:pt x="4405" y="122"/>
                </a:lnTo>
                <a:lnTo>
                  <a:pt x="4453" y="102"/>
                </a:lnTo>
                <a:lnTo>
                  <a:pt x="4499" y="82"/>
                </a:lnTo>
                <a:lnTo>
                  <a:pt x="4547" y="62"/>
                </a:lnTo>
                <a:lnTo>
                  <a:pt x="4594" y="40"/>
                </a:lnTo>
                <a:lnTo>
                  <a:pt x="4642" y="20"/>
                </a:lnTo>
                <a:lnTo>
                  <a:pt x="4689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7" name="Freeform 32">
            <a:extLst>
              <a:ext uri="{FF2B5EF4-FFF2-40B4-BE49-F238E27FC236}">
                <a16:creationId xmlns:a16="http://schemas.microsoft.com/office/drawing/2014/main" id="{31546673-4081-0B46-A3EE-FFD53DA782A5}"/>
              </a:ext>
            </a:extLst>
          </p:cNvPr>
          <p:cNvSpPr>
            <a:spLocks/>
          </p:cNvSpPr>
          <p:nvPr/>
        </p:nvSpPr>
        <p:spPr bwMode="auto">
          <a:xfrm>
            <a:off x="1430867" y="4971078"/>
            <a:ext cx="12700" cy="10584"/>
          </a:xfrm>
          <a:custGeom>
            <a:avLst/>
            <a:gdLst>
              <a:gd name="T0" fmla="*/ 0 w 7"/>
              <a:gd name="T1" fmla="*/ 2147483647 h 7"/>
              <a:gd name="T2" fmla="*/ 0 w 7"/>
              <a:gd name="T3" fmla="*/ 2147483647 h 7"/>
              <a:gd name="T4" fmla="*/ 2147483647 w 7"/>
              <a:gd name="T5" fmla="*/ 2147483647 h 7"/>
              <a:gd name="T6" fmla="*/ 2147483647 w 7"/>
              <a:gd name="T7" fmla="*/ 0 h 7"/>
              <a:gd name="T8" fmla="*/ 0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0" y="2"/>
                </a:moveTo>
                <a:lnTo>
                  <a:pt x="0" y="7"/>
                </a:lnTo>
                <a:lnTo>
                  <a:pt x="7" y="6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8" name="Freeform 184">
            <a:extLst>
              <a:ext uri="{FF2B5EF4-FFF2-40B4-BE49-F238E27FC236}">
                <a16:creationId xmlns:a16="http://schemas.microsoft.com/office/drawing/2014/main" id="{27F43420-4628-8B4F-ACB9-2977598291EA}"/>
              </a:ext>
            </a:extLst>
          </p:cNvPr>
          <p:cNvSpPr>
            <a:spLocks/>
          </p:cNvSpPr>
          <p:nvPr/>
        </p:nvSpPr>
        <p:spPr bwMode="auto">
          <a:xfrm>
            <a:off x="1428751" y="4968963"/>
            <a:ext cx="14816" cy="12700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0 h 8"/>
              <a:gd name="T8" fmla="*/ 0 w 8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8"/>
              <a:gd name="T17" fmla="*/ 8 w 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8">
                <a:moveTo>
                  <a:pt x="0" y="4"/>
                </a:moveTo>
                <a:lnTo>
                  <a:pt x="3" y="8"/>
                </a:lnTo>
                <a:lnTo>
                  <a:pt x="8" y="5"/>
                </a:lnTo>
                <a:lnTo>
                  <a:pt x="5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9" name="Line 847">
            <a:extLst>
              <a:ext uri="{FF2B5EF4-FFF2-40B4-BE49-F238E27FC236}">
                <a16:creationId xmlns:a16="http://schemas.microsoft.com/office/drawing/2014/main" id="{0E89EEBF-566E-BD44-AE59-C09C9A2BFF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3051" y="3152862"/>
            <a:ext cx="8760883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60" name="Text Box 848">
            <a:extLst>
              <a:ext uri="{FF2B5EF4-FFF2-40B4-BE49-F238E27FC236}">
                <a16:creationId xmlns:a16="http://schemas.microsoft.com/office/drawing/2014/main" id="{E0A8BD97-1AF8-2949-9765-318A0479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517" y="2284314"/>
            <a:ext cx="1935665" cy="4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60" tIns="60932" rIns="121860" bIns="60932">
            <a:spAutoFit/>
          </a:bodyPr>
          <a:lstStyle>
            <a:lvl1pPr>
              <a:spcBef>
                <a:spcPts val="8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ts val="8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ts val="800"/>
              </a:spcBef>
              <a:buFont typeface="Arial" pitchFamily="34" charset="0"/>
              <a:buChar char="–"/>
              <a:defRPr sz="1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ts val="800"/>
              </a:spcBef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Medical  Rx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*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561" name="Text Box 849">
            <a:extLst>
              <a:ext uri="{FF2B5EF4-FFF2-40B4-BE49-F238E27FC236}">
                <a16:creationId xmlns:a16="http://schemas.microsoft.com/office/drawing/2014/main" id="{B24C6437-0E05-5E47-8D92-A96227D0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8669" y="3366646"/>
            <a:ext cx="2679459" cy="4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60" tIns="60932" rIns="121860" bIns="60932">
            <a:spAutoFit/>
          </a:bodyPr>
          <a:lstStyle>
            <a:lvl1pPr>
              <a:spcBef>
                <a:spcPts val="8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ts val="8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ts val="800"/>
              </a:spcBef>
              <a:buFont typeface="Arial" pitchFamily="34" charset="0"/>
              <a:buChar char="–"/>
              <a:defRPr sz="1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ts val="800"/>
              </a:spcBef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Revascularization</a:t>
            </a:r>
          </a:p>
        </p:txBody>
      </p:sp>
      <p:sp>
        <p:nvSpPr>
          <p:cNvPr id="22564" name="Text Box 852">
            <a:extLst>
              <a:ext uri="{FF2B5EF4-FFF2-40B4-BE49-F238E27FC236}">
                <a16:creationId xmlns:a16="http://schemas.microsoft.com/office/drawing/2014/main" id="{543B655D-EF63-BC42-93EF-F7943183E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2611" y="3976246"/>
            <a:ext cx="1368202" cy="4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60" tIns="60932" rIns="121860" bIns="609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p&lt;0.001</a:t>
            </a:r>
          </a:p>
        </p:txBody>
      </p:sp>
      <p:sp>
        <p:nvSpPr>
          <p:cNvPr id="22565" name="Rectangle 853">
            <a:extLst>
              <a:ext uri="{FF2B5EF4-FFF2-40B4-BE49-F238E27FC236}">
                <a16:creationId xmlns:a16="http://schemas.microsoft.com/office/drawing/2014/main" id="{197A6E9B-AD21-B04F-ADC4-37E28D95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1" y="-533400"/>
            <a:ext cx="111992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707" tIns="61357" rIns="122707" bIns="61357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66" name="Text Box 857">
            <a:extLst>
              <a:ext uri="{FF2B5EF4-FFF2-40B4-BE49-F238E27FC236}">
                <a16:creationId xmlns:a16="http://schemas.microsoft.com/office/drawing/2014/main" id="{F4217CFA-8CF8-9443-8E6C-4FF894585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537845"/>
            <a:ext cx="6096000" cy="86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60" tIns="60932" rIns="121860" bIns="609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N=10,627 no known CAD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146 Cardiac Deaths</a:t>
            </a:r>
          </a:p>
        </p:txBody>
      </p:sp>
      <p:sp>
        <p:nvSpPr>
          <p:cNvPr id="858" name="Text Box 7">
            <a:extLst>
              <a:ext uri="{FF2B5EF4-FFF2-40B4-BE49-F238E27FC236}">
                <a16:creationId xmlns:a16="http://schemas.microsoft.com/office/drawing/2014/main" id="{C0599AFD-BEDA-5048-905D-DCEC5130C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16" y="6317732"/>
            <a:ext cx="6557433" cy="3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60" tIns="60932" rIns="121860" bIns="6093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Source: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Hachamovitch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Circulation 2003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itchFamily="34" charset="0"/>
              </a:rPr>
              <a:t>;107:2900-2907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Calibri" pitchFamily="34" charset="0"/>
                <a:cs typeface="Arial" pitchFamily="34" charset="0"/>
              </a:rPr>
              <a:t>.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24999" name="Text Box 3"/>
          <p:cNvSpPr txBox="1">
            <a:spLocks noChangeArrowheads="1"/>
          </p:cNvSpPr>
          <p:nvPr/>
        </p:nvSpPr>
        <p:spPr bwMode="auto">
          <a:xfrm>
            <a:off x="609600" y="-25400"/>
            <a:ext cx="11582400" cy="98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60" tIns="60932" rIns="121860" bIns="6093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Observational study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 Revascularization was associated with lower risk of cardiac death only in those with &gt;10% ischemia on perfusion imaging</a:t>
            </a:r>
          </a:p>
        </p:txBody>
      </p:sp>
      <p:sp>
        <p:nvSpPr>
          <p:cNvPr id="425000" name="Down Arrow 1"/>
          <p:cNvSpPr>
            <a:spLocks noChangeArrowheads="1"/>
          </p:cNvSpPr>
          <p:nvPr/>
        </p:nvSpPr>
        <p:spPr bwMode="auto">
          <a:xfrm>
            <a:off x="3048000" y="3595245"/>
            <a:ext cx="3048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21860" tIns="60932" rIns="121860" bIns="6093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3666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z="4800" dirty="0">
                <a:ea typeface="ＭＳ Ｐゴシック" panose="020B0600070205080204" pitchFamily="34" charset="-128"/>
              </a:rPr>
              <a:t>Prior Strategy Trials                                 </a:t>
            </a:r>
          </a:p>
        </p:txBody>
      </p:sp>
      <p:sp>
        <p:nvSpPr>
          <p:cNvPr id="1351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667" dirty="0"/>
              <a:t>Landmark trials (BARI 2D, COURAGE)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67" dirty="0"/>
              <a:t>Major contribution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667" dirty="0"/>
              <a:t>Considerations to address in further studies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67" dirty="0"/>
              <a:t>Will higher risk patients based on substantial ischemia benefit?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67" dirty="0"/>
              <a:t>Eliminate referral bias by randomizing before cardiac catheterization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67" dirty="0"/>
              <a:t>Use newer stents and FFR as needed</a:t>
            </a:r>
          </a:p>
        </p:txBody>
      </p:sp>
    </p:spTree>
    <p:extLst>
      <p:ext uri="{BB962C8B-B14F-4D97-AF65-F5344CB8AC3E}">
        <p14:creationId xmlns:p14="http://schemas.microsoft.com/office/powerpoint/2010/main" val="4212014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70DC-B454-044B-A301-99CDD3EB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of Prior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E2850-0241-204B-8E43-7F6B2449B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1" y="1443788"/>
            <a:ext cx="9258299" cy="345823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Selection bias (randomization occurred after </a:t>
            </a:r>
            <a:r>
              <a:rPr lang="en-US" sz="2800" dirty="0" err="1">
                <a:solidFill>
                  <a:schemeClr val="tx1"/>
                </a:solidFill>
              </a:rPr>
              <a:t>cath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 minimum threshold of ischemia required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DES not used in COURAGE and BARI 2D*</a:t>
            </a:r>
          </a:p>
          <a:p>
            <a:r>
              <a:rPr lang="en-US" sz="2800" dirty="0">
                <a:solidFill>
                  <a:schemeClr val="tx1"/>
                </a:solidFill>
              </a:rPr>
              <a:t>PCI not FFR-guided in COURAGE and BARI 2D</a:t>
            </a:r>
          </a:p>
          <a:p>
            <a:r>
              <a:rPr lang="en-US" sz="2800" dirty="0">
                <a:solidFill>
                  <a:schemeClr val="tx1"/>
                </a:solidFill>
              </a:rPr>
              <a:t>CABG not done in COURAGE or FAME 2</a:t>
            </a:r>
          </a:p>
          <a:p>
            <a:r>
              <a:rPr lang="en-US" dirty="0"/>
              <a:t>CKD patients were under-represented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93DE2-EFCE-0A4B-8A50-2C8718EE9253}"/>
              </a:ext>
            </a:extLst>
          </p:cNvPr>
          <p:cNvSpPr txBox="1"/>
          <p:nvPr/>
        </p:nvSpPr>
        <p:spPr>
          <a:xfrm>
            <a:off x="922421" y="5539759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DES only used in a small percentage of participants.</a:t>
            </a:r>
          </a:p>
        </p:txBody>
      </p:sp>
    </p:spTree>
    <p:extLst>
      <p:ext uri="{BB962C8B-B14F-4D97-AF65-F5344CB8AC3E}">
        <p14:creationId xmlns:p14="http://schemas.microsoft.com/office/powerpoint/2010/main" val="164355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A695B65D-0583-8D41-9938-6643B63FD7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456962">
              <a:defRPr/>
            </a:pPr>
            <a:r>
              <a:rPr altLang="en-US" sz="4800" b="0" dirty="0">
                <a:latin typeface="+mn-lt"/>
                <a:ea typeface="ＭＳ Ｐゴシック" pitchFamily="34" charset="-128"/>
                <a:cs typeface="ＭＳ Ｐゴシック" charset="0"/>
              </a:rPr>
              <a:t>Remaining Gap</a:t>
            </a:r>
          </a:p>
        </p:txBody>
      </p:sp>
      <p:sp>
        <p:nvSpPr>
          <p:cNvPr id="247810" name="Rectangle 3">
            <a:extLst>
              <a:ext uri="{FF2B5EF4-FFF2-40B4-BE49-F238E27FC236}">
                <a16:creationId xmlns:a16="http://schemas.microsoft.com/office/drawing/2014/main" id="{95F5F7BC-0891-2343-AB8F-DA7C1756AD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altLang="en-US" sz="2667" dirty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altLang="en-US" sz="2667" dirty="0">
                <a:ea typeface="ＭＳ Ｐゴシック" panose="020B0600070205080204" pitchFamily="34" charset="-128"/>
              </a:rPr>
              <a:t>Is there any high risk group of SIHD patients, (other then LM) in whom a strategy of routine revascularization improves outcomes in the era of modern medical therapy?</a:t>
            </a:r>
          </a:p>
          <a:p>
            <a:pPr marL="0" indent="0">
              <a:defRPr/>
            </a:pPr>
            <a:endParaRPr altLang="en-US" sz="2667" dirty="0">
              <a:solidFill>
                <a:srgbClr val="000C3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7261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International Study Of Comparative Health Effectiveness With Medical And Invasive Approaches (ISCHEMIA):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N" sz="2800" dirty="0" err="1"/>
              <a:t>Dr.Muhammad</a:t>
            </a:r>
            <a:r>
              <a:rPr lang="en-IN" sz="2800" dirty="0"/>
              <a:t> Ameen C</a:t>
            </a:r>
          </a:p>
          <a:p>
            <a:r>
              <a:rPr lang="en-IN" sz="2800" dirty="0"/>
              <a:t>SR Cardiology</a:t>
            </a:r>
          </a:p>
          <a:p>
            <a:r>
              <a:rPr lang="en-IN" sz="2800" dirty="0"/>
              <a:t>GMCH Kozhikode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1158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0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8A492966-D4B3-C447-BD34-476764F08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ISCHEMIA Research Question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57EE74F2-201E-DE41-B144-34325DCCFA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In stable patients with </a:t>
            </a:r>
            <a:r>
              <a:rPr lang="en-US" altLang="en-US" dirty="0">
                <a:solidFill>
                  <a:srgbClr val="FF0000"/>
                </a:solidFill>
              </a:rPr>
              <a:t>at least moderate ischemia on a stress test</a:t>
            </a:r>
            <a:r>
              <a:rPr lang="en-US" altLang="en-US" dirty="0"/>
              <a:t>, is there a benefit to adding cardiac catheterization and, if feasible, revascularization to optimal medical therapy?</a:t>
            </a:r>
          </a:p>
        </p:txBody>
      </p:sp>
    </p:spTree>
    <p:extLst>
      <p:ext uri="{BB962C8B-B14F-4D97-AF65-F5344CB8AC3E}">
        <p14:creationId xmlns:p14="http://schemas.microsoft.com/office/powerpoint/2010/main" val="209593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39" y="96183"/>
            <a:ext cx="11347939" cy="96251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ISCHEMIA design overview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4" y="1075765"/>
            <a:ext cx="8700247" cy="4659406"/>
          </a:xfrm>
        </p:spPr>
      </p:pic>
      <p:sp>
        <p:nvSpPr>
          <p:cNvPr id="5" name="TextBox 4"/>
          <p:cNvSpPr txBox="1"/>
          <p:nvPr/>
        </p:nvSpPr>
        <p:spPr>
          <a:xfrm>
            <a:off x="3846251" y="4686301"/>
            <a:ext cx="1791644" cy="584775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73% of randomized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506" y="5432611"/>
            <a:ext cx="291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Moderate or severe ischemia</a:t>
            </a:r>
          </a:p>
        </p:txBody>
      </p:sp>
    </p:spTree>
    <p:extLst>
      <p:ext uri="{BB962C8B-B14F-4D97-AF65-F5344CB8AC3E}">
        <p14:creationId xmlns:p14="http://schemas.microsoft.com/office/powerpoint/2010/main" val="318097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13800" dirty="0">
                <a:solidFill>
                  <a:srgbClr val="FF0000"/>
                </a:solidFill>
              </a:rPr>
              <a:t>SIHD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04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485BE2-10AB-E146-B5E1-CF083F8539EE}"/>
              </a:ext>
            </a:extLst>
          </p:cNvPr>
          <p:cNvSpPr txBox="1"/>
          <p:nvPr/>
        </p:nvSpPr>
        <p:spPr>
          <a:xfrm>
            <a:off x="5110414" y="1150076"/>
            <a:ext cx="334778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Stable Patient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Moderate or severe ischemia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(determined by site; read by core lab)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E4DEE-6A95-674D-A3F3-CB72313BFD87}"/>
              </a:ext>
            </a:extLst>
          </p:cNvPr>
          <p:cNvSpPr txBox="1"/>
          <p:nvPr/>
        </p:nvSpPr>
        <p:spPr>
          <a:xfrm>
            <a:off x="2344989" y="2305882"/>
            <a:ext cx="2539999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CCTA not required, e.g., eGFR 30 to &lt;60 or coronary anatomy previously defined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F5E63-E1F3-244F-AA41-3A7C6043856B}"/>
              </a:ext>
            </a:extLst>
          </p:cNvPr>
          <p:cNvSpPr txBox="1"/>
          <p:nvPr/>
        </p:nvSpPr>
        <p:spPr>
          <a:xfrm>
            <a:off x="5514307" y="2299851"/>
            <a:ext cx="25400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Blinded CCTA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8022BA-5C35-CF42-A6EF-EE59C4C6E522}"/>
              </a:ext>
            </a:extLst>
          </p:cNvPr>
          <p:cNvSpPr txBox="1"/>
          <p:nvPr/>
        </p:nvSpPr>
        <p:spPr>
          <a:xfrm>
            <a:off x="5514307" y="2943545"/>
            <a:ext cx="25400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Core lab anatomy eligible?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34DE5E-072D-4F44-BABF-4C388711772E}"/>
              </a:ext>
            </a:extLst>
          </p:cNvPr>
          <p:cNvSpPr txBox="1"/>
          <p:nvPr/>
        </p:nvSpPr>
        <p:spPr>
          <a:xfrm>
            <a:off x="5514307" y="3614519"/>
            <a:ext cx="25400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RANDOMIZE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41D9A5-0C92-7742-8AE9-D251EB3F66D8}"/>
              </a:ext>
            </a:extLst>
          </p:cNvPr>
          <p:cNvSpPr txBox="1"/>
          <p:nvPr/>
        </p:nvSpPr>
        <p:spPr>
          <a:xfrm>
            <a:off x="8683625" y="2943545"/>
            <a:ext cx="1730375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Screen failure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E26F2B-A028-8840-8CCA-EF80DB32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/>
          <a:p>
            <a:r>
              <a:rPr lang="en-US" dirty="0"/>
              <a:t>Study Design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2BC71246-CB45-1C49-AD5D-CBDFFB756D00}"/>
              </a:ext>
            </a:extLst>
          </p:cNvPr>
          <p:cNvCxnSpPr>
            <a:cxnSpLocks/>
            <a:stCxn id="11" idx="1"/>
            <a:endCxn id="12" idx="0"/>
          </p:cNvCxnSpPr>
          <p:nvPr/>
        </p:nvCxnSpPr>
        <p:spPr>
          <a:xfrm rot="10800000" flipV="1">
            <a:off x="3614990" y="1565574"/>
            <a:ext cx="1495425" cy="740307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7C52B678-82A4-E34A-8FEB-9E10FB792620}"/>
              </a:ext>
            </a:extLst>
          </p:cNvPr>
          <p:cNvCxnSpPr>
            <a:cxnSpLocks/>
            <a:stCxn id="12" idx="2"/>
            <a:endCxn id="16" idx="1"/>
          </p:cNvCxnSpPr>
          <p:nvPr/>
        </p:nvCxnSpPr>
        <p:spPr>
          <a:xfrm rot="16200000" flipH="1">
            <a:off x="4241190" y="2510678"/>
            <a:ext cx="646917" cy="1899318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9049C5B9-EA6E-BA44-BF3C-B97391434B0B}"/>
              </a:ext>
            </a:extLst>
          </p:cNvPr>
          <p:cNvCxnSpPr>
            <a:cxnSpLocks/>
            <a:stCxn id="16" idx="2"/>
            <a:endCxn id="8" idx="0"/>
          </p:cNvCxnSpPr>
          <p:nvPr/>
        </p:nvCxnSpPr>
        <p:spPr>
          <a:xfrm rot="5400000">
            <a:off x="5714437" y="3509359"/>
            <a:ext cx="626156" cy="1513584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696B0C6F-6275-A04B-BC9E-8DAA19DEBB1D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 rot="16200000" flipH="1">
            <a:off x="7228021" y="3509358"/>
            <a:ext cx="626156" cy="1513585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965764D-B744-F54B-B3A8-54FAD7395DB1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8054307" y="3112822"/>
            <a:ext cx="62931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BAC8501-C0E2-1444-8D17-3A703000E204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6784307" y="3282099"/>
            <a:ext cx="0" cy="3324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0097BF-281C-5E47-B2CE-77E0DCCCC920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6784307" y="1981073"/>
            <a:ext cx="0" cy="31877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2E5C3F-FC28-2B46-AB93-1E09157FF663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6784307" y="2638405"/>
            <a:ext cx="0" cy="30514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A168C8-4FDC-8143-A0DF-C3E1D7D6BCC3}"/>
              </a:ext>
            </a:extLst>
          </p:cNvPr>
          <p:cNvSpPr txBox="1"/>
          <p:nvPr/>
        </p:nvSpPr>
        <p:spPr>
          <a:xfrm>
            <a:off x="3882189" y="4579229"/>
            <a:ext cx="2711993" cy="882742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INVASIVE Strategy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OMT + Cath +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Optimal Revascularization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09F79E-9759-9B47-B5BD-EEFAC27E882A}"/>
              </a:ext>
            </a:extLst>
          </p:cNvPr>
          <p:cNvSpPr txBox="1"/>
          <p:nvPr/>
        </p:nvSpPr>
        <p:spPr>
          <a:xfrm>
            <a:off x="6950370" y="4579229"/>
            <a:ext cx="2723898" cy="882742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CONSERVATIVE Strategy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OMT alone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Cath reserved for OMT failure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BF0C96-52FC-C84A-BC1B-FED182C95DEE}"/>
              </a:ext>
            </a:extLst>
          </p:cNvPr>
          <p:cNvSpPr txBox="1"/>
          <p:nvPr/>
        </p:nvSpPr>
        <p:spPr>
          <a:xfrm>
            <a:off x="8054307" y="2816640"/>
            <a:ext cx="599156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4980DC-D822-2B43-87E9-F53B43696638}"/>
              </a:ext>
            </a:extLst>
          </p:cNvPr>
          <p:cNvSpPr txBox="1"/>
          <p:nvPr/>
        </p:nvSpPr>
        <p:spPr>
          <a:xfrm>
            <a:off x="6784307" y="3295066"/>
            <a:ext cx="599156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24020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8" grpId="0" animBg="1"/>
      <p:bldP spid="18" grpId="0" animBg="1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14" y="234099"/>
            <a:ext cx="11347939" cy="962513"/>
          </a:xfrm>
        </p:spPr>
        <p:txBody>
          <a:bodyPr/>
          <a:lstStyle/>
          <a:p>
            <a:r>
              <a:rPr lang="en-US" dirty="0"/>
              <a:t>ISCHEMIA Organization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8262" y="1908019"/>
            <a:ext cx="2090706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DSMB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Biostatistics Vanderbilt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7020" y="2789230"/>
            <a:ext cx="4242581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Statistical and Data Coordinating Center (SDCC)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Clinical Research Institute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9716" y="1404789"/>
            <a:ext cx="1611070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NIH/NHLBI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4379" y="4447874"/>
            <a:ext cx="2257836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 Leaders/ AROs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7020" y="4735074"/>
            <a:ext cx="4242581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 Clinical Events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St. Louis University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Clinical Research Institute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7195" y="2747808"/>
            <a:ext cx="4375501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Coordinating Center (CCC)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NYU School of Medicine Cardiovascular Clinical Research Center, NYU Langone Health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0863" y="1421119"/>
            <a:ext cx="4622832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Leadership, Executive, Steering Committees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NYU School of Medicine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6714" y="3720952"/>
            <a:ext cx="4375501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Imaging Coordinating Center and Stress Core Labs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(Nuclear, Echo, CMR, ETT)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6714" y="4353340"/>
            <a:ext cx="1925129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320 Sites* in 37 Countries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7020" y="3532256"/>
            <a:ext cx="4242581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Economics and Quality of Life Coordinating Center (EQOL CC)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Clinical Research Institute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Mid-America Heart Institute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86714" y="5014303"/>
            <a:ext cx="4438255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Labs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ECG, Angiographic, CCTA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791636" y="1756544"/>
            <a:ext cx="0" cy="14758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1C2E4AAF-8B8A-CD4B-9A4C-3C98F60B975E}"/>
              </a:ext>
            </a:extLst>
          </p:cNvPr>
          <p:cNvSpPr/>
          <p:nvPr/>
        </p:nvSpPr>
        <p:spPr>
          <a:xfrm rot="16200000">
            <a:off x="6001014" y="-2008261"/>
            <a:ext cx="165654" cy="9398776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172060" y="2016652"/>
            <a:ext cx="4987" cy="59164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5214" y="5741225"/>
            <a:ext cx="7197437" cy="3228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*Specific PCI and CABG volume and quality criteria were required for site participation.</a:t>
            </a:r>
          </a:p>
        </p:txBody>
      </p:sp>
      <p:cxnSp>
        <p:nvCxnSpPr>
          <p:cNvPr id="20" name="Straight Connector 19"/>
          <p:cNvCxnSpPr>
            <a:endCxn id="5" idx="3"/>
          </p:cNvCxnSpPr>
          <p:nvPr/>
        </p:nvCxnSpPr>
        <p:spPr>
          <a:xfrm flipH="1">
            <a:off x="3560786" y="1574066"/>
            <a:ext cx="5300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6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8245" y="0"/>
            <a:ext cx="11347939" cy="962513"/>
          </a:xfrm>
        </p:spPr>
        <p:txBody>
          <a:bodyPr>
            <a:normAutofit/>
          </a:bodyPr>
          <a:lstStyle/>
          <a:p>
            <a:r>
              <a:rPr lang="en-US" dirty="0"/>
              <a:t>Endpoints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75470" y="818095"/>
            <a:ext cx="9108363" cy="50922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Primary Endpoint:</a:t>
            </a:r>
            <a:r>
              <a:rPr lang="en-US" sz="2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Time to CV death, MI, hospitalization for unstable angina, heart failure or resuscitated cardiac arrest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Major Secondary Endpoints:</a:t>
            </a:r>
            <a:r>
              <a:rPr lang="en-US" sz="2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Time to CV death or MI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Quality of Life (separate presentation)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Other Endpoints include: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All-Cause Death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Net clinical benefit (stroke added to primary endpoint)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Components of primary endpoint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8F22-E187-3741-9264-0CDB99033D43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2690441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1573" y="0"/>
            <a:ext cx="11347939" cy="962513"/>
          </a:xfrm>
        </p:spPr>
        <p:txBody>
          <a:bodyPr>
            <a:normAutofit/>
          </a:bodyPr>
          <a:lstStyle/>
          <a:p>
            <a:r>
              <a:rPr lang="en-US" sz="4000" dirty="0"/>
              <a:t>Statistical Considerations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74F5672-14FE-B443-B44C-A2D9AE652622}"/>
              </a:ext>
            </a:extLst>
          </p:cNvPr>
          <p:cNvSpPr txBox="1">
            <a:spLocks/>
          </p:cNvSpPr>
          <p:nvPr/>
        </p:nvSpPr>
        <p:spPr>
          <a:xfrm>
            <a:off x="375137" y="834649"/>
            <a:ext cx="11163300" cy="5593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/>
              <a:t>Power and Precision (N = 5,179)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200" u="sng" dirty="0"/>
              <a:t>Power</a:t>
            </a:r>
            <a:r>
              <a:rPr lang="en-US" sz="2200" dirty="0"/>
              <a:t>: &gt;80% power to detect 18.5% relative reduction in primary endpoint assuming an aggregate 4-year cumulative rate of approximately 14%</a:t>
            </a:r>
          </a:p>
          <a:p>
            <a:pPr>
              <a:lnSpc>
                <a:spcPct val="100000"/>
              </a:lnSpc>
            </a:pPr>
            <a:r>
              <a:rPr lang="en-US" sz="2200" u="sng" dirty="0"/>
              <a:t>Precision</a:t>
            </a:r>
            <a:r>
              <a:rPr lang="en-US" sz="2200" dirty="0"/>
              <a:t>: 95% confidence interval around primary endpoint treatment effect hazard ratio will extend from 15% lower to 17% higher than point estimate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Pre-Specified Statistical Analysis</a:t>
            </a:r>
          </a:p>
          <a:p>
            <a:r>
              <a:rPr lang="en-US" sz="2200" dirty="0"/>
              <a:t>Intention-to-treat</a:t>
            </a:r>
          </a:p>
          <a:p>
            <a:r>
              <a:rPr lang="en-US" sz="2200" u="sng" dirty="0"/>
              <a:t>Model-free</a:t>
            </a:r>
            <a:r>
              <a:rPr lang="en-US" sz="2200" dirty="0"/>
              <a:t>: Cumulative event rates accounting for competing risks </a:t>
            </a:r>
          </a:p>
          <a:p>
            <a:r>
              <a:rPr lang="en-US" sz="2200" u="sng" dirty="0"/>
              <a:t>Model-based</a:t>
            </a:r>
            <a:r>
              <a:rPr lang="en-US" sz="2200" dirty="0"/>
              <a:t>: Cox regression (covariate adjusted)</a:t>
            </a:r>
          </a:p>
          <a:p>
            <a:pPr lvl="1"/>
            <a:r>
              <a:rPr lang="en-US" sz="1800" dirty="0"/>
              <a:t>Emphasize nonparametric event rates if proportional hazards assumption is violated</a:t>
            </a:r>
          </a:p>
          <a:p>
            <a:r>
              <a:rPr lang="en-US" sz="2200" dirty="0"/>
              <a:t>Bayesian analysis of Cox model</a:t>
            </a:r>
          </a:p>
          <a:p>
            <a:pPr lvl="1"/>
            <a:r>
              <a:rPr lang="en-US" sz="1800" dirty="0"/>
              <a:t>Evaluate the probability of a small or large hazard ratio in light of minimally informative prior probabilities and the current study data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34654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B559F483-1E8A-194D-BAE0-B04F5E36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82" y="1472348"/>
            <a:ext cx="733271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and Stress Test Eligibility Criteria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C40FE0-4904-BD42-BCD8-00DA92C5D5C3}"/>
              </a:ext>
            </a:extLst>
          </p:cNvPr>
          <p:cNvSpPr/>
          <p:nvPr/>
        </p:nvSpPr>
        <p:spPr>
          <a:xfrm>
            <a:off x="388881" y="1918374"/>
            <a:ext cx="7332719" cy="2400657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Inclusion Criteria</a:t>
            </a:r>
          </a:p>
          <a:p>
            <a:pPr marL="146304" marR="0" lvl="0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21 years</a:t>
            </a:r>
          </a:p>
          <a:p>
            <a:pPr marL="146304" marR="0" lvl="0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Moderate or severe </a:t>
            </a:r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i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schemia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*</a:t>
            </a: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2918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Nuclear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10% LV ischemia (summed difference score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7)</a:t>
            </a:r>
          </a:p>
          <a:p>
            <a:pPr marL="32918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Echo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segments stress-induced moderate or severe hypokinesis, or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akinesis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2918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CMR  </a:t>
            </a:r>
          </a:p>
          <a:p>
            <a:pPr marL="512064" marR="0" lvl="2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Perfusion: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≥12% myocardium ischemic, and/or</a:t>
            </a:r>
          </a:p>
          <a:p>
            <a:pPr marL="512064" marR="0" lvl="2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Wall motion: ≥3/16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segments with stress-induced severe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hypokinesis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or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akinesis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32918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Exercise Tolerance Testing (ETT)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1.5mm ST depression in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leads or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2mm ST depression in single lead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 &lt;7 METS, with angina</a:t>
            </a: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559F483-1E8A-194D-BAE0-B04F5E36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978" y="1461389"/>
            <a:ext cx="359213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CCTA Eligibility Criteria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C4F7B-46C0-EF49-B580-793022FC22D6}"/>
              </a:ext>
            </a:extLst>
          </p:cNvPr>
          <p:cNvSpPr/>
          <p:nvPr/>
        </p:nvSpPr>
        <p:spPr>
          <a:xfrm>
            <a:off x="8210978" y="1921841"/>
            <a:ext cx="3592140" cy="1246495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Inclusion Criteria</a:t>
            </a:r>
          </a:p>
          <a:p>
            <a:pPr marL="146304" marR="0" lvl="0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50% stenosis in a major epicardial vessel (stress imaging participants)</a:t>
            </a:r>
          </a:p>
          <a:p>
            <a:pPr marL="146304" marR="0" lvl="0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70% stenosis in a proximal or mid vessel  (ETT participants)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4265" y="5626094"/>
            <a:ext cx="5923952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*Ischemia eligibility determined by sites. All stress tests interpreted at core labs.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94935-EC11-FB43-9F48-F8F0681B01D1}"/>
              </a:ext>
            </a:extLst>
          </p:cNvPr>
          <p:cNvSpPr/>
          <p:nvPr/>
        </p:nvSpPr>
        <p:spPr>
          <a:xfrm>
            <a:off x="8210978" y="3259456"/>
            <a:ext cx="3592139" cy="55399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Major Exclusion Criteria </a:t>
            </a:r>
          </a:p>
          <a:p>
            <a:pPr marL="14630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50% stenosis in unprotected left main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EED6EAF-DBB6-6D47-A62E-82DA529B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Criteria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9309BE-853E-1D48-AB59-AD4C645AA3D8}"/>
              </a:ext>
            </a:extLst>
          </p:cNvPr>
          <p:cNvGrpSpPr/>
          <p:nvPr/>
        </p:nvGrpSpPr>
        <p:grpSpPr>
          <a:xfrm>
            <a:off x="388882" y="4355558"/>
            <a:ext cx="4288533" cy="1783793"/>
            <a:chOff x="388882" y="4393658"/>
            <a:chExt cx="4288533" cy="17837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D91BFB-743F-C243-8C86-430645845965}"/>
                </a:ext>
              </a:extLst>
            </p:cNvPr>
            <p:cNvSpPr/>
            <p:nvPr/>
          </p:nvSpPr>
          <p:spPr>
            <a:xfrm>
              <a:off x="388882" y="4393658"/>
              <a:ext cx="3915700" cy="170816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Major Exclusion Criteria 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NYHA Class III-IV HF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Unacceptable angina despite medical therapy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EF &lt; 35%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ACS within 2 months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PCI or CABG within 1 year 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eGFR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&lt;30 mL/min or on dialysis</a:t>
              </a:r>
            </a:p>
          </p:txBody>
        </p:sp>
        <p:sp>
          <p:nvSpPr>
            <p:cNvPr id="3" name="Right Arrow 2"/>
            <p:cNvSpPr/>
            <p:nvPr/>
          </p:nvSpPr>
          <p:spPr bwMode="auto">
            <a:xfrm>
              <a:off x="3196607" y="5788365"/>
              <a:ext cx="362310" cy="259478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  <a:defRPr/>
              </a:pPr>
              <a:endParaRPr kumimoji="1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AA8E21-B7C9-7443-ADF2-6AB0A8197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5865" y="5684156"/>
              <a:ext cx="971550" cy="4932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390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1E79542-A43A-144F-BE06-2CA8A2864737}"/>
              </a:ext>
            </a:extLst>
          </p:cNvPr>
          <p:cNvSpPr txBox="1"/>
          <p:nvPr/>
        </p:nvSpPr>
        <p:spPr>
          <a:xfrm>
            <a:off x="328245" y="3116581"/>
            <a:ext cx="2040626" cy="7078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Cardiovascular Death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Endpoint Definitions and Adjudication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52737-7D1C-9446-9F1B-CDF3FA533519}"/>
              </a:ext>
            </a:extLst>
          </p:cNvPr>
          <p:cNvSpPr txBox="1"/>
          <p:nvPr/>
        </p:nvSpPr>
        <p:spPr>
          <a:xfrm>
            <a:off x="301561" y="4578618"/>
            <a:ext cx="510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Proximate or underlying cardiac or vascular cause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07716-C587-F047-9118-D4497DE5A0D0}"/>
              </a:ext>
            </a:extLst>
          </p:cNvPr>
          <p:cNvSpPr txBox="1"/>
          <p:nvPr/>
        </p:nvSpPr>
        <p:spPr>
          <a:xfrm>
            <a:off x="328245" y="4163224"/>
            <a:ext cx="508323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Cardiovascular Death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71DD4-C920-2D47-BBBD-B06A2BD3465D}"/>
              </a:ext>
            </a:extLst>
          </p:cNvPr>
          <p:cNvSpPr txBox="1"/>
          <p:nvPr/>
        </p:nvSpPr>
        <p:spPr>
          <a:xfrm>
            <a:off x="328245" y="3108149"/>
            <a:ext cx="2040626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Cardiovascular Death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ABA0F-A682-0A40-B321-4DDC722A2043}"/>
              </a:ext>
            </a:extLst>
          </p:cNvPr>
          <p:cNvSpPr txBox="1"/>
          <p:nvPr/>
        </p:nvSpPr>
        <p:spPr>
          <a:xfrm>
            <a:off x="2641731" y="3100538"/>
            <a:ext cx="2040627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Myocardial Infarction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E618E3-E464-3046-936C-5CC1C9339C1F}"/>
              </a:ext>
            </a:extLst>
          </p:cNvPr>
          <p:cNvSpPr txBox="1"/>
          <p:nvPr/>
        </p:nvSpPr>
        <p:spPr>
          <a:xfrm>
            <a:off x="9582191" y="3108149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Resuscitated Cardiac Arrest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F6CC8-1433-B246-BC6F-036529A78C3D}"/>
              </a:ext>
            </a:extLst>
          </p:cNvPr>
          <p:cNvSpPr txBox="1"/>
          <p:nvPr/>
        </p:nvSpPr>
        <p:spPr>
          <a:xfrm>
            <a:off x="7268705" y="3108149"/>
            <a:ext cx="204062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A7789B-BA87-D645-8C3F-C250A03973D4}"/>
              </a:ext>
            </a:extLst>
          </p:cNvPr>
          <p:cNvSpPr txBox="1"/>
          <p:nvPr/>
        </p:nvSpPr>
        <p:spPr>
          <a:xfrm>
            <a:off x="4955218" y="3100973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Unstable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Angina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631DF7EB-EC7C-A640-8057-4A4170646E47}"/>
              </a:ext>
            </a:extLst>
          </p:cNvPr>
          <p:cNvSpPr/>
          <p:nvPr/>
        </p:nvSpPr>
        <p:spPr>
          <a:xfrm rot="10800000">
            <a:off x="1245719" y="3832758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18422-8830-F943-B59D-87943FBD9675}"/>
              </a:ext>
            </a:extLst>
          </p:cNvPr>
          <p:cNvSpPr txBox="1"/>
          <p:nvPr/>
        </p:nvSpPr>
        <p:spPr>
          <a:xfrm>
            <a:off x="344888" y="1414131"/>
            <a:ext cx="11084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methods were used to assure complete ascertainment and reporting of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5 primary endpoint events and stroke were adjudicated by an independent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CEC comprised of senior experts from around the world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FB5373-816D-7849-9006-076B0BB750AD}"/>
              </a:ext>
            </a:extLst>
          </p:cNvPr>
          <p:cNvSpPr txBox="1"/>
          <p:nvPr/>
        </p:nvSpPr>
        <p:spPr>
          <a:xfrm>
            <a:off x="7351654" y="6364368"/>
            <a:ext cx="282305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AHJ.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3305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CB95FE66-C22A-9E41-B72E-38560D555F2E}"/>
              </a:ext>
            </a:extLst>
          </p:cNvPr>
          <p:cNvSpPr txBox="1"/>
          <p:nvPr/>
        </p:nvSpPr>
        <p:spPr>
          <a:xfrm>
            <a:off x="2743329" y="1565940"/>
            <a:ext cx="2040627" cy="7078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Myocardial Infarction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52737-7D1C-9446-9F1B-CDF3FA533519}"/>
              </a:ext>
            </a:extLst>
          </p:cNvPr>
          <p:cNvSpPr txBox="1"/>
          <p:nvPr/>
        </p:nvSpPr>
        <p:spPr>
          <a:xfrm>
            <a:off x="2714299" y="2487279"/>
            <a:ext cx="5286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 Definition of MI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except</a:t>
            </a:r>
          </a:p>
          <a:p>
            <a:pPr marL="146304" marR="0" lvl="2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/>
              </a:rPr>
              <a:t>Spontaneous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 (types 1, 2, 4b, 4c)</a:t>
            </a:r>
          </a:p>
          <a:p>
            <a:pPr marL="329184" marR="0" lvl="3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site-reported MI decision limits for troponin (upper limit of normal [ULN], not 99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 URL)</a:t>
            </a:r>
          </a:p>
          <a:p>
            <a:pPr marL="146304" marR="0" lvl="2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Procedural MI  </a:t>
            </a:r>
          </a:p>
          <a:p>
            <a:pPr marL="329184" marR="0" lvl="3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stringent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biomarker and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criteria for procedural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 (similar to SCAI definition)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0E17A2-3E20-7449-BA99-4F9698A4D2FD}"/>
              </a:ext>
            </a:extLst>
          </p:cNvPr>
          <p:cNvSpPr txBox="1"/>
          <p:nvPr/>
        </p:nvSpPr>
        <p:spPr>
          <a:xfrm>
            <a:off x="5042205" y="1545758"/>
            <a:ext cx="2040626" cy="7078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47BC18-C1E8-0A4A-B306-76A32911776E}"/>
              </a:ext>
            </a:extLst>
          </p:cNvPr>
          <p:cNvSpPr txBox="1"/>
          <p:nvPr/>
        </p:nvSpPr>
        <p:spPr>
          <a:xfrm>
            <a:off x="2736072" y="1545758"/>
            <a:ext cx="2040627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Myocardial Infarction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3E5DE1-DF71-EF4B-AD8C-4E8D9EBC2A3F}"/>
              </a:ext>
            </a:extLst>
          </p:cNvPr>
          <p:cNvSpPr txBox="1"/>
          <p:nvPr/>
        </p:nvSpPr>
        <p:spPr>
          <a:xfrm>
            <a:off x="9654761" y="1545758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Resuscitated Cardiac Arrest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E03A7E-72B4-FD49-8592-8F80DE69BDFB}"/>
              </a:ext>
            </a:extLst>
          </p:cNvPr>
          <p:cNvSpPr txBox="1"/>
          <p:nvPr/>
        </p:nvSpPr>
        <p:spPr>
          <a:xfrm>
            <a:off x="439087" y="1556459"/>
            <a:ext cx="204062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Cardiovascular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3DEFD9-D4C1-0545-ACAA-136924F7F94E}"/>
              </a:ext>
            </a:extLst>
          </p:cNvPr>
          <p:cNvSpPr txBox="1"/>
          <p:nvPr/>
        </p:nvSpPr>
        <p:spPr>
          <a:xfrm>
            <a:off x="7353545" y="1538582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B3D26959-E058-784D-8DBD-8861A032667F}"/>
              </a:ext>
            </a:extLst>
          </p:cNvPr>
          <p:cNvSpPr/>
          <p:nvPr/>
        </p:nvSpPr>
        <p:spPr>
          <a:xfrm rot="10800000">
            <a:off x="3621222" y="2305164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5649D0-FA91-EA43-9144-A93C5AFB47AD}"/>
              </a:ext>
            </a:extLst>
          </p:cNvPr>
          <p:cNvSpPr txBox="1">
            <a:spLocks/>
          </p:cNvSpPr>
          <p:nvPr/>
        </p:nvSpPr>
        <p:spPr>
          <a:xfrm>
            <a:off x="512255" y="350292"/>
            <a:ext cx="11347939" cy="962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/>
              <a:t>MI Endpoint Definitions</a:t>
            </a:r>
          </a:p>
          <a:p>
            <a:r>
              <a:rPr lang="en-US" altLang="en-US" sz="4000" dirty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7636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D67B-05CD-9344-9C92-C24ED282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Procedural Myocardial Infarction Definitions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14E84-0B00-DD47-9048-428F54BE12A2}"/>
              </a:ext>
            </a:extLst>
          </p:cNvPr>
          <p:cNvSpPr txBox="1"/>
          <p:nvPr/>
        </p:nvSpPr>
        <p:spPr>
          <a:xfrm>
            <a:off x="6290132" y="2197127"/>
            <a:ext cx="5486400" cy="387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Markers: CK-MB preferred over troponin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CK-MB to &gt;10X ULN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Troponin to &gt;70X ULN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CK-MB is unavailable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at least one of the following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new substantial wall motion abnormality by (CEC assessed), except new septal and apical abnormalities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ECG changes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pathologic Q-waves in ≥2 contiguous leads or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persistent LBBB present on day 3 post CABG or hospital discharge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stand-alone biomarker definition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CK-MB to &gt;15-fold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ULN (or when CK-MB is unavailable a rise in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troponin to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&gt;100 fold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MI Decision Limit/ULN)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BF8CF1-5ED5-6243-A6B9-8FA6D2E26180}"/>
              </a:ext>
            </a:extLst>
          </p:cNvPr>
          <p:cNvSpPr txBox="1"/>
          <p:nvPr/>
        </p:nvSpPr>
        <p:spPr>
          <a:xfrm>
            <a:off x="6290134" y="1400442"/>
            <a:ext cx="548639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CABG-Related MI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(Type 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CB44EB42-4BF3-D749-8800-FB0041356C51}"/>
              </a:ext>
            </a:extLst>
          </p:cNvPr>
          <p:cNvSpPr/>
          <p:nvPr/>
        </p:nvSpPr>
        <p:spPr>
          <a:xfrm rot="10800000">
            <a:off x="8837852" y="1865781"/>
            <a:ext cx="390960" cy="22632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14E84-0B00-DD47-9048-428F54BE12A2}"/>
              </a:ext>
            </a:extLst>
          </p:cNvPr>
          <p:cNvSpPr txBox="1"/>
          <p:nvPr/>
        </p:nvSpPr>
        <p:spPr>
          <a:xfrm>
            <a:off x="295247" y="2092106"/>
            <a:ext cx="54864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Markers: CK-MB preferred over troponin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CK-MB &gt;5X ULN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Troponin &gt;35X ULN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when CK-MB is unavailable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at least one of the following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ECG changes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 segment elevation or depression &gt;0.1 mV in 2 contiguous leads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pathologic Q-waves in ≥2 contiguous leads or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persistent LBBB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Reduced flow in major coronary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C or greater dissection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stand-alone biomarker definition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CK-MB to &gt;10-fold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ULN (or when CK-MB is unavailable, a rise in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troponin to &gt;70 fold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MI Decision Limit/ULN) 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F8CF1-5ED5-6243-A6B9-8FA6D2E26180}"/>
              </a:ext>
            </a:extLst>
          </p:cNvPr>
          <p:cNvSpPr txBox="1"/>
          <p:nvPr/>
        </p:nvSpPr>
        <p:spPr>
          <a:xfrm>
            <a:off x="328246" y="1400442"/>
            <a:ext cx="548639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PCI-related MI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(Type 4a)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iangle 25">
            <a:extLst>
              <a:ext uri="{FF2B5EF4-FFF2-40B4-BE49-F238E27FC236}">
                <a16:creationId xmlns:a16="http://schemas.microsoft.com/office/drawing/2014/main" id="{CB44EB42-4BF3-D749-8800-FB0041356C51}"/>
              </a:ext>
            </a:extLst>
          </p:cNvPr>
          <p:cNvSpPr/>
          <p:nvPr/>
        </p:nvSpPr>
        <p:spPr>
          <a:xfrm rot="10800000">
            <a:off x="2862604" y="1865781"/>
            <a:ext cx="390960" cy="22632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48631" y="6532197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7B3DB-BFF4-5E44-9CB6-645A90FB6013}"/>
              </a:ext>
            </a:extLst>
          </p:cNvPr>
          <p:cNvSpPr txBox="1"/>
          <p:nvPr/>
        </p:nvSpPr>
        <p:spPr>
          <a:xfrm>
            <a:off x="2528888" y="6090501"/>
            <a:ext cx="640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Elements in common with  SCAI definition of clinically relevant MI</a:t>
            </a:r>
          </a:p>
        </p:txBody>
      </p:sp>
    </p:spTree>
    <p:extLst>
      <p:ext uri="{BB962C8B-B14F-4D97-AF65-F5344CB8AC3E}">
        <p14:creationId xmlns:p14="http://schemas.microsoft.com/office/powerpoint/2010/main" val="924273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3ED0767-FA6F-B645-B6CA-D119705913E7}"/>
              </a:ext>
            </a:extLst>
          </p:cNvPr>
          <p:cNvSpPr txBox="1"/>
          <p:nvPr/>
        </p:nvSpPr>
        <p:spPr>
          <a:xfrm>
            <a:off x="328245" y="1278923"/>
            <a:ext cx="2040626" cy="7078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93D97A-11A1-604C-8F59-9AF518E537BF}"/>
              </a:ext>
            </a:extLst>
          </p:cNvPr>
          <p:cNvSpPr txBox="1"/>
          <p:nvPr/>
        </p:nvSpPr>
        <p:spPr>
          <a:xfrm>
            <a:off x="8963872" y="1286534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Resuscitated Cardiac Arrest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4F1F1D-C2CE-ED49-8928-322C9C570866}"/>
              </a:ext>
            </a:extLst>
          </p:cNvPr>
          <p:cNvSpPr txBox="1"/>
          <p:nvPr/>
        </p:nvSpPr>
        <p:spPr>
          <a:xfrm>
            <a:off x="4955218" y="1279358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A36BEE-048F-DA47-ADB9-FE9CE2E7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28" y="2264413"/>
            <a:ext cx="3393830" cy="378314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800" b="1" dirty="0"/>
              <a:t>Prolonged ischemic symptoms at rest or accelerating pattern resulting in hospitalization </a:t>
            </a:r>
          </a:p>
          <a:p>
            <a:pPr marL="0" indent="0">
              <a:spcBef>
                <a:spcPts val="1600"/>
              </a:spcBef>
              <a:buNone/>
              <a:defRPr/>
            </a:pPr>
            <a:r>
              <a:rPr lang="en-US" sz="1800" b="1" i="1" u="sng" dirty="0">
                <a:solidFill>
                  <a:schemeClr val="accent5">
                    <a:lumMod val="75000"/>
                  </a:schemeClr>
                </a:solidFill>
              </a:rPr>
              <a:t>AND at least 1 of the following           (core laboratory assessed):</a:t>
            </a:r>
            <a:r>
              <a:rPr lang="en-US" sz="2200" dirty="0"/>
              <a:t> </a:t>
            </a:r>
          </a:p>
          <a:p>
            <a:pPr>
              <a:defRPr/>
            </a:pPr>
            <a:r>
              <a:rPr lang="en-US" sz="1800" b="1" dirty="0"/>
              <a:t>New or worsening ST or</a:t>
            </a:r>
            <a:br>
              <a:rPr lang="en-US" sz="1800" b="1" dirty="0"/>
            </a:br>
            <a:r>
              <a:rPr lang="en-US" sz="1800" b="1" dirty="0"/>
              <a:t>T wave changes</a:t>
            </a:r>
            <a:endParaRPr lang="en-US" sz="1800" dirty="0"/>
          </a:p>
          <a:p>
            <a:pPr>
              <a:defRPr/>
            </a:pPr>
            <a:r>
              <a:rPr lang="en-US" sz="1800" b="1" dirty="0"/>
              <a:t>Angiographic evidence of a ruptured/ulcerated plaque, </a:t>
            </a:r>
            <a:br>
              <a:rPr lang="en-US" sz="1800" b="1" dirty="0"/>
            </a:br>
            <a:r>
              <a:rPr lang="en-US" sz="1800" b="1" dirty="0"/>
              <a:t>or thrombus</a:t>
            </a: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A36BEE-048F-DA47-ADB9-FE9CE2E74901}"/>
              </a:ext>
            </a:extLst>
          </p:cNvPr>
          <p:cNvSpPr txBox="1">
            <a:spLocks/>
          </p:cNvSpPr>
          <p:nvPr/>
        </p:nvSpPr>
        <p:spPr>
          <a:xfrm>
            <a:off x="4856600" y="2289813"/>
            <a:ext cx="3393830" cy="365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hour hospitalization for HF 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all of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New/worsening dyspnea, orthopnea, PND, fatigue, reduced exercise tolerance 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HF 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pharmacologic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Rx or initiation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mechanical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surgical intervention 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other cause identified</a:t>
            </a:r>
          </a:p>
          <a:p>
            <a:pPr marL="255985" marR="0" lvl="0" indent="-25598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200" y="2251713"/>
            <a:ext cx="288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Successful resuscitation for documented cardiac arrest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out-of-hospital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ER), discharged from hospital alive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E7094A4-C070-7C4F-A76C-F1B97C28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/>
          <a:p>
            <a:r>
              <a:rPr lang="en-US" altLang="en-US" dirty="0"/>
              <a:t>Endpoint Definitions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3E9CF9-1101-B24B-AB96-723DE74DAF1F}"/>
              </a:ext>
            </a:extLst>
          </p:cNvPr>
          <p:cNvSpPr txBox="1"/>
          <p:nvPr/>
        </p:nvSpPr>
        <p:spPr>
          <a:xfrm>
            <a:off x="328245" y="1271747"/>
            <a:ext cx="2040626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B66C47-3080-2A46-ABB3-05334DD37E0F}"/>
              </a:ext>
            </a:extLst>
          </p:cNvPr>
          <p:cNvSpPr txBox="1"/>
          <p:nvPr/>
        </p:nvSpPr>
        <p:spPr>
          <a:xfrm>
            <a:off x="8963878" y="1279358"/>
            <a:ext cx="2040627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Resuscitated Cardiac Arrest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9109B-0558-DA4C-950E-25028142D84B}"/>
              </a:ext>
            </a:extLst>
          </p:cNvPr>
          <p:cNvSpPr txBox="1"/>
          <p:nvPr/>
        </p:nvSpPr>
        <p:spPr>
          <a:xfrm>
            <a:off x="4946509" y="1272182"/>
            <a:ext cx="2040627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76E7AF5-9323-F44B-891C-C104CAE49A10}"/>
              </a:ext>
            </a:extLst>
          </p:cNvPr>
          <p:cNvSpPr/>
          <p:nvPr/>
        </p:nvSpPr>
        <p:spPr>
          <a:xfrm rot="10800000">
            <a:off x="1245719" y="1964267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E2064E-5EAA-624A-B6A9-93FD2DCAA004}"/>
              </a:ext>
            </a:extLst>
          </p:cNvPr>
          <p:cNvSpPr/>
          <p:nvPr/>
        </p:nvSpPr>
        <p:spPr>
          <a:xfrm rot="10800000">
            <a:off x="5888822" y="1964267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CFACC58F-8362-2540-974B-4800D12AC269}"/>
              </a:ext>
            </a:extLst>
          </p:cNvPr>
          <p:cNvSpPr/>
          <p:nvPr/>
        </p:nvSpPr>
        <p:spPr>
          <a:xfrm rot="10800000">
            <a:off x="9955973" y="1964267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2125426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Study Flow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07716-C587-F047-9118-D4497DE5A0D0}"/>
              </a:ext>
            </a:extLst>
          </p:cNvPr>
          <p:cNvSpPr txBox="1"/>
          <p:nvPr/>
        </p:nvSpPr>
        <p:spPr>
          <a:xfrm>
            <a:off x="1933769" y="1492087"/>
            <a:ext cx="4138553" cy="7751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PMingLiU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Enrolled (8518)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PMingLiU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PMingLiU"/>
              <a:cs typeface="Calibri" panose="020F0502020204030204" pitchFamily="34" charset="0"/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6D4E7B73-96E5-7B4D-B8C4-D2B63C24B9A6}"/>
              </a:ext>
            </a:extLst>
          </p:cNvPr>
          <p:cNvSpPr/>
          <p:nvPr/>
        </p:nvSpPr>
        <p:spPr>
          <a:xfrm rot="10800000">
            <a:off x="3889653" y="2258232"/>
            <a:ext cx="226784" cy="1889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0427B8-D730-0745-8CF5-0CF3B7D0BA00}"/>
              </a:ext>
            </a:extLst>
          </p:cNvPr>
          <p:cNvSpPr txBox="1"/>
          <p:nvPr/>
        </p:nvSpPr>
        <p:spPr>
          <a:xfrm>
            <a:off x="6266755" y="1090046"/>
            <a:ext cx="2564122" cy="116955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 Failure (3339)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 Reasons:</a:t>
            </a:r>
          </a:p>
          <a:p>
            <a:pPr marL="102870" marR="0" lvl="0" indent="-102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Insufficient ischemia (N = 1350)</a:t>
            </a:r>
          </a:p>
          <a:p>
            <a:pPr marL="102870" marR="0" lvl="0" indent="-102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obstructive CAD (N = 1218)</a:t>
            </a:r>
          </a:p>
          <a:p>
            <a:pPr marL="102870" marR="0" lvl="0" indent="-102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Unprotected LMD (N =434)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631DF7EB-EC7C-A640-8057-4A4170646E47}"/>
              </a:ext>
            </a:extLst>
          </p:cNvPr>
          <p:cNvSpPr/>
          <p:nvPr/>
        </p:nvSpPr>
        <p:spPr>
          <a:xfrm rot="10800000">
            <a:off x="3406835" y="3272641"/>
            <a:ext cx="226784" cy="1889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516B91-864F-1D47-AFC8-285D2D4EF728}"/>
              </a:ext>
            </a:extLst>
          </p:cNvPr>
          <p:cNvSpPr txBox="1"/>
          <p:nvPr/>
        </p:nvSpPr>
        <p:spPr>
          <a:xfrm>
            <a:off x="1933769" y="2590785"/>
            <a:ext cx="6897109" cy="685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Randomized (5179)</a:t>
            </a: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Study CCTA 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73% of randomized participants 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1AE6EB16-0F55-3A48-9E56-796B6263B113}"/>
              </a:ext>
            </a:extLst>
          </p:cNvPr>
          <p:cNvSpPr/>
          <p:nvPr/>
        </p:nvSpPr>
        <p:spPr>
          <a:xfrm rot="10800000">
            <a:off x="3406835" y="4015993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A71DB2-B67E-B34C-BD00-59CE921C291A}"/>
              </a:ext>
            </a:extLst>
          </p:cNvPr>
          <p:cNvSpPr txBox="1"/>
          <p:nvPr/>
        </p:nvSpPr>
        <p:spPr>
          <a:xfrm>
            <a:off x="1933772" y="3631925"/>
            <a:ext cx="3172913" cy="37555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Randomized to INV (2588)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39952B-E4FF-7944-B85A-260B2F5BF862}"/>
              </a:ext>
            </a:extLst>
          </p:cNvPr>
          <p:cNvSpPr txBox="1"/>
          <p:nvPr/>
        </p:nvSpPr>
        <p:spPr>
          <a:xfrm>
            <a:off x="1933772" y="4286931"/>
            <a:ext cx="3295954" cy="7736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Median follow-up for survivors 3.3 years (IQR 2.2 to 4.3 years)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Proportion of follow-up completed: 99.4%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6E22C5-6948-0745-9B0E-D081980AE080}"/>
              </a:ext>
            </a:extLst>
          </p:cNvPr>
          <p:cNvSpPr txBox="1"/>
          <p:nvPr/>
        </p:nvSpPr>
        <p:spPr>
          <a:xfrm>
            <a:off x="5657965" y="4297024"/>
            <a:ext cx="3341656" cy="77361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Median follow-up for survivors 3.3 years (IQR 2.2 to 4.4 years)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Proportion of follow-up completed: 99.7%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E02319-6A72-1D4A-A387-722208E6F8C5}"/>
              </a:ext>
            </a:extLst>
          </p:cNvPr>
          <p:cNvSpPr txBox="1"/>
          <p:nvPr/>
        </p:nvSpPr>
        <p:spPr>
          <a:xfrm>
            <a:off x="5657966" y="3631925"/>
            <a:ext cx="3172913" cy="375552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Randomized to CON (2591)</a:t>
            </a: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05EFC575-D0D9-4044-9CEE-84F9B2DD14BD}"/>
              </a:ext>
            </a:extLst>
          </p:cNvPr>
          <p:cNvSpPr/>
          <p:nvPr/>
        </p:nvSpPr>
        <p:spPr>
          <a:xfrm rot="10800000">
            <a:off x="7131437" y="4015993"/>
            <a:ext cx="226784" cy="18898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444172B-055C-F547-841D-64947885F853}"/>
              </a:ext>
            </a:extLst>
          </p:cNvPr>
          <p:cNvSpPr/>
          <p:nvPr/>
        </p:nvSpPr>
        <p:spPr>
          <a:xfrm rot="10800000">
            <a:off x="7131029" y="3272641"/>
            <a:ext cx="226784" cy="1889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C34A0A42-3C6F-DE44-B368-96A1E1811A1F}"/>
              </a:ext>
            </a:extLst>
          </p:cNvPr>
          <p:cNvSpPr/>
          <p:nvPr/>
        </p:nvSpPr>
        <p:spPr>
          <a:xfrm rot="5400000">
            <a:off x="6044272" y="1785168"/>
            <a:ext cx="226784" cy="1889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14BEB5-9ABF-004A-A3B4-05F8F2345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072" y="1928764"/>
            <a:ext cx="886897" cy="379627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53DBC6B-CBD5-D544-A380-A8DB24FC2E80}"/>
              </a:ext>
            </a:extLst>
          </p:cNvPr>
          <p:cNvSpPr/>
          <p:nvPr/>
        </p:nvSpPr>
        <p:spPr bwMode="auto">
          <a:xfrm>
            <a:off x="8356151" y="2389795"/>
            <a:ext cx="2905339" cy="76616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rgbClr val="00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Ischemia, Symptoms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Non-Obstructive CAD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66% Women</a:t>
            </a:r>
          </a:p>
        </p:txBody>
      </p:sp>
    </p:spTree>
    <p:extLst>
      <p:ext uri="{BB962C8B-B14F-4D97-AF65-F5344CB8AC3E}">
        <p14:creationId xmlns:p14="http://schemas.microsoft.com/office/powerpoint/2010/main" val="388907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19" grpId="0" animBg="1"/>
      <p:bldP spid="25" grpId="0" animBg="1"/>
      <p:bldP spid="21" grpId="0" animBg="1"/>
      <p:bldP spid="26" grpId="0" animBg="1"/>
      <p:bldP spid="28" grpId="0" animBg="1"/>
      <p:bldP spid="29" grpId="0" animBg="1"/>
      <p:bldP spid="27" grpId="0" animBg="1"/>
      <p:bldP spid="31" grpId="0" animBg="1"/>
      <p:bldP spid="32" grpId="0" animBg="1"/>
      <p:bldP spid="33" grpId="0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4903421"/>
          </a:xfrm>
        </p:spPr>
        <p:txBody>
          <a:bodyPr>
            <a:normAutofit/>
          </a:bodyPr>
          <a:lstStyle/>
          <a:p>
            <a:r>
              <a:rPr lang="en-IN" dirty="0"/>
              <a:t>Chronic coronary syndrome/chronic stable angina</a:t>
            </a:r>
          </a:p>
          <a:p>
            <a:r>
              <a:rPr lang="en-IN" dirty="0"/>
              <a:t>Predictability and reproducibility </a:t>
            </a:r>
          </a:p>
          <a:p>
            <a:r>
              <a:rPr lang="en-IN" dirty="0"/>
              <a:t>Silent ischemia in diabetes-confirmed by stress testing</a:t>
            </a:r>
          </a:p>
          <a:p>
            <a:r>
              <a:rPr lang="en-IN" dirty="0"/>
              <a:t>2/3</a:t>
            </a:r>
            <a:r>
              <a:rPr lang="en-IN" baseline="30000" dirty="0"/>
              <a:t>rd</a:t>
            </a:r>
            <a:r>
              <a:rPr lang="en-IN" dirty="0"/>
              <a:t> having atherosclerotic obstructive coronary lesion</a:t>
            </a:r>
          </a:p>
          <a:p>
            <a:r>
              <a:rPr lang="en-IN" dirty="0"/>
              <a:t>1/3</a:t>
            </a:r>
            <a:r>
              <a:rPr lang="en-IN" baseline="30000" dirty="0"/>
              <a:t>rd</a:t>
            </a:r>
            <a:r>
              <a:rPr lang="en-IN" dirty="0"/>
              <a:t> having </a:t>
            </a:r>
            <a:r>
              <a:rPr lang="en-IN" dirty="0" err="1"/>
              <a:t>microvascular</a:t>
            </a:r>
            <a:r>
              <a:rPr lang="en-IN" dirty="0"/>
              <a:t> disease</a:t>
            </a:r>
          </a:p>
          <a:p>
            <a:r>
              <a:rPr lang="en-IN" dirty="0"/>
              <a:t>Severity assessment</a:t>
            </a:r>
          </a:p>
          <a:p>
            <a:pPr lvl="1"/>
            <a:r>
              <a:rPr lang="en-IN" dirty="0"/>
              <a:t>Stress test</a:t>
            </a:r>
          </a:p>
          <a:p>
            <a:pPr lvl="1"/>
            <a:r>
              <a:rPr lang="en-IN" dirty="0"/>
              <a:t>Cardiac imaging</a:t>
            </a:r>
          </a:p>
          <a:p>
            <a:pPr lvl="1"/>
            <a:r>
              <a:rPr lang="en-IN" dirty="0"/>
              <a:t>Coronary angiography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6301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1" y="251137"/>
            <a:ext cx="8597900" cy="635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56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20688"/>
            <a:ext cx="11648555" cy="51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473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 noChangeArrowheads="1"/>
          </p:cNvSpPr>
          <p:nvPr>
            <p:ph type="title"/>
          </p:nvPr>
        </p:nvSpPr>
        <p:spPr>
          <a:xfrm>
            <a:off x="387962" y="-74314"/>
            <a:ext cx="11347939" cy="962513"/>
          </a:xfrm>
        </p:spPr>
        <p:txBody>
          <a:bodyPr/>
          <a:lstStyle/>
          <a:p>
            <a:r>
              <a:rPr lang="en-US" altLang="en-US" dirty="0"/>
              <a:t>Baseline Characteristics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4C07EE-29C6-7240-BF7E-5F51BC3B8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41707"/>
              </p:ext>
            </p:extLst>
          </p:nvPr>
        </p:nvGraphicFramePr>
        <p:xfrm>
          <a:off x="387962" y="628000"/>
          <a:ext cx="11558956" cy="503204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459239">
                  <a:extLst>
                    <a:ext uri="{9D8B030D-6E8A-4147-A177-3AD203B41FA5}">
                      <a16:colId xmlns:a16="http://schemas.microsoft.com/office/drawing/2014/main" val="433068650"/>
                    </a:ext>
                  </a:extLst>
                </a:gridCol>
                <a:gridCol w="2033239">
                  <a:extLst>
                    <a:ext uri="{9D8B030D-6E8A-4147-A177-3AD203B41FA5}">
                      <a16:colId xmlns:a16="http://schemas.microsoft.com/office/drawing/2014/main" val="3628018383"/>
                    </a:ext>
                  </a:extLst>
                </a:gridCol>
                <a:gridCol w="2033239">
                  <a:extLst>
                    <a:ext uri="{9D8B030D-6E8A-4147-A177-3AD203B41FA5}">
                      <a16:colId xmlns:a16="http://schemas.microsoft.com/office/drawing/2014/main" val="1412094732"/>
                    </a:ext>
                  </a:extLst>
                </a:gridCol>
                <a:gridCol w="2033239">
                  <a:extLst>
                    <a:ext uri="{9D8B030D-6E8A-4147-A177-3AD203B41FA5}">
                      <a16:colId xmlns:a16="http://schemas.microsoft.com/office/drawing/2014/main" val="3477762430"/>
                    </a:ext>
                  </a:extLst>
                </a:gridCol>
              </a:tblGrid>
              <a:tr h="632864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Characteristic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INV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55018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Clinical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17798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Age at Enrollment (yrs.)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86088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0488" marR="0" indent="141288" algn="l" defTabSz="461963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Median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 (58, 70)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 (58, 70)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 (58, 70)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18842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Female Sex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89036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Hypertension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8846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Diabetes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86440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Prior Myocardial Infarction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06877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Ejection Fraction, Median (%) (n=4637)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(55, 65)</a:t>
                      </a:r>
                    </a:p>
                  </a:txBody>
                  <a:tcPr marL="3175" marR="3175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(55, 65)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(55, 65)</a:t>
                      </a:r>
                    </a:p>
                  </a:txBody>
                  <a:tcPr marL="3175" marR="3175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559198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Systolic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Blood Pressure, Median 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(120, 142)</a:t>
                      </a:r>
                    </a:p>
                  </a:txBody>
                  <a:tcPr marL="3175" marR="3175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(120, 142)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(120, 142)</a:t>
                      </a:r>
                    </a:p>
                  </a:txBody>
                  <a:tcPr marL="3175" marR="3175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87434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Diastolic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Blood Pressure,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 (</a:t>
                      </a: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 (70,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81)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 (70,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81)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 (70,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81)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209706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LDL Cholesterol, Median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mg/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(63, 111)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(63, 111)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0C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(63, 109.5)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43093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History of Angina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90%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421519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Angina Began or Became More Frequent Over the Past 3 Months</a:t>
                      </a: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6071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Stress Test Modality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9392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0488" marR="0" indent="142875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Stress Imaging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36069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0488" marR="0" indent="142875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Exercise Tolerance Test (ETT)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018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02B7FC-AC7A-B543-9832-681370618657}"/>
              </a:ext>
            </a:extLst>
          </p:cNvPr>
          <p:cNvSpPr txBox="1"/>
          <p:nvPr/>
        </p:nvSpPr>
        <p:spPr>
          <a:xfrm>
            <a:off x="6720283" y="6309939"/>
            <a:ext cx="4274289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Hochman JS et al. JAMA Cardiology. 2019 Mar 1;4(3):273-86.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962" y="5690228"/>
            <a:ext cx="5059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values reported with 25th and 75th percentiles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D5510-E8AE-EA4B-BC18-7C0C19A1EF01}"/>
              </a:ext>
            </a:extLst>
          </p:cNvPr>
          <p:cNvSpPr/>
          <p:nvPr/>
        </p:nvSpPr>
        <p:spPr>
          <a:xfrm>
            <a:off x="387962" y="2638269"/>
            <a:ext cx="11558956" cy="29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AAE20-E50B-A84F-BB09-04DDEDED5356}"/>
              </a:ext>
            </a:extLst>
          </p:cNvPr>
          <p:cNvSpPr/>
          <p:nvPr/>
        </p:nvSpPr>
        <p:spPr>
          <a:xfrm>
            <a:off x="382426" y="3184819"/>
            <a:ext cx="11558956" cy="29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B4B10A-77B1-CB42-AA54-CF58280B181B}"/>
              </a:ext>
            </a:extLst>
          </p:cNvPr>
          <p:cNvSpPr/>
          <p:nvPr/>
        </p:nvSpPr>
        <p:spPr>
          <a:xfrm>
            <a:off x="395228" y="5120640"/>
            <a:ext cx="11558956" cy="280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CAAE20-E50B-A84F-BB09-04DDEDED5356}"/>
              </a:ext>
            </a:extLst>
          </p:cNvPr>
          <p:cNvSpPr/>
          <p:nvPr/>
        </p:nvSpPr>
        <p:spPr>
          <a:xfrm>
            <a:off x="384609" y="4271208"/>
            <a:ext cx="11558956" cy="29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AAE20-E50B-A84F-BB09-04DDEDED5356}"/>
              </a:ext>
            </a:extLst>
          </p:cNvPr>
          <p:cNvSpPr/>
          <p:nvPr/>
        </p:nvSpPr>
        <p:spPr>
          <a:xfrm>
            <a:off x="386215" y="4560761"/>
            <a:ext cx="11558956" cy="252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2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Qualifying Stress Test: Core Lab Interpretation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641993"/>
            <a:ext cx="844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*Only severe qualified by ETT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4A6075-5444-C445-8828-899C10D7D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53803"/>
              </p:ext>
            </p:extLst>
          </p:nvPr>
        </p:nvGraphicFramePr>
        <p:xfrm>
          <a:off x="533400" y="1565841"/>
          <a:ext cx="10820396" cy="283794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252913">
                  <a:extLst>
                    <a:ext uri="{9D8B030D-6E8A-4147-A177-3AD203B41FA5}">
                      <a16:colId xmlns:a16="http://schemas.microsoft.com/office/drawing/2014/main" val="433068650"/>
                    </a:ext>
                  </a:extLst>
                </a:gridCol>
                <a:gridCol w="2189161">
                  <a:extLst>
                    <a:ext uri="{9D8B030D-6E8A-4147-A177-3AD203B41FA5}">
                      <a16:colId xmlns:a16="http://schemas.microsoft.com/office/drawing/2014/main" val="3628018383"/>
                    </a:ext>
                  </a:extLst>
                </a:gridCol>
                <a:gridCol w="2189161">
                  <a:extLst>
                    <a:ext uri="{9D8B030D-6E8A-4147-A177-3AD203B41FA5}">
                      <a16:colId xmlns:a16="http://schemas.microsoft.com/office/drawing/2014/main" val="1412094732"/>
                    </a:ext>
                  </a:extLst>
                </a:gridCol>
                <a:gridCol w="2189161">
                  <a:extLst>
                    <a:ext uri="{9D8B030D-6E8A-4147-A177-3AD203B41FA5}">
                      <a16:colId xmlns:a16="http://schemas.microsoft.com/office/drawing/2014/main" val="3477762430"/>
                    </a:ext>
                  </a:extLst>
                </a:gridCol>
              </a:tblGrid>
              <a:tr h="894614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Characteristic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INV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55018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1440" marR="0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Baseline Inducible Ischemia*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17798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0488" marR="0" lvl="0" indent="141288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Severe </a:t>
                      </a:r>
                      <a:r>
                        <a:rPr lang="en-US" sz="1600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86088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0488" marR="0" indent="141288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 </a:t>
                      </a:r>
                      <a:r>
                        <a:rPr lang="en-US" sz="1600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33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18842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0488" marR="0" indent="141288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Mild/None </a:t>
                      </a:r>
                      <a:r>
                        <a:rPr lang="en-US" sz="1600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89036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0488" marR="0" indent="141288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Uninterpretable </a:t>
                      </a:r>
                      <a:r>
                        <a:rPr lang="en-US" sz="1600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88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02B7FC-AC7A-B543-9832-681370618657}"/>
              </a:ext>
            </a:extLst>
          </p:cNvPr>
          <p:cNvSpPr txBox="1"/>
          <p:nvPr/>
        </p:nvSpPr>
        <p:spPr>
          <a:xfrm>
            <a:off x="6720283" y="6309939"/>
            <a:ext cx="4274289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Hochman JS et al. JAMA Cardiology. 2019 Mar 1;4(3):273-86.</a:t>
            </a:r>
          </a:p>
        </p:txBody>
      </p:sp>
    </p:spTree>
    <p:extLst>
      <p:ext uri="{BB962C8B-B14F-4D97-AF65-F5344CB8AC3E}">
        <p14:creationId xmlns:p14="http://schemas.microsoft.com/office/powerpoint/2010/main" val="4009027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Baseline Coronary Artery Anatomy by CCTA</a:t>
            </a:r>
            <a:br>
              <a:rPr lang="en-US" sz="2400" dirty="0"/>
            </a:b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80047" y="5555019"/>
            <a:ext cx="3903710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Vessels with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50 % Stenosis (%)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5440" y="5729024"/>
            <a:ext cx="120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(% of total)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5473700" y="1465383"/>
          <a:ext cx="6540500" cy="414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195221" y="1465383"/>
          <a:ext cx="5278479" cy="401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13339" y="5610402"/>
            <a:ext cx="4456665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Specific Vessels with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Stenosis (%)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2B7FC-AC7A-B543-9832-681370618657}"/>
              </a:ext>
            </a:extLst>
          </p:cNvPr>
          <p:cNvSpPr txBox="1"/>
          <p:nvPr/>
        </p:nvSpPr>
        <p:spPr>
          <a:xfrm>
            <a:off x="6720283" y="6309939"/>
            <a:ext cx="4274289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Hochman JS et al. JAMA Cardiology. 2019 Mar 1;4(3):273-86.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5835" y="5765532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N=2982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1327" y="5792804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N=3739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88" y="1445158"/>
            <a:ext cx="737680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8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4363" y="108860"/>
            <a:ext cx="11577637" cy="1014413"/>
          </a:xfrm>
        </p:spPr>
        <p:txBody>
          <a:bodyPr/>
          <a:lstStyle/>
          <a:p>
            <a:r>
              <a:rPr lang="en-US" sz="3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 Factor Management</a:t>
            </a:r>
            <a:br>
              <a:rPr lang="en-US" sz="3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Baseline vs last visit</a:t>
            </a:r>
            <a:br>
              <a:rPr lang="en-US" sz="32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between group differences INV vs CON  </a:t>
            </a:r>
            <a:endParaRPr lang="en-US" sz="2800" i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41512"/>
              </p:ext>
            </p:extLst>
          </p:nvPr>
        </p:nvGraphicFramePr>
        <p:xfrm>
          <a:off x="6304547" y="1368780"/>
          <a:ext cx="5571064" cy="388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6216203" y="5429414"/>
            <a:ext cx="5861207" cy="9951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High Level of Medical Therapy Optimization is defined as a participant meeting all of the following goals: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LDL &lt; 70 mg/</a:t>
            </a:r>
            <a:r>
              <a:rPr lang="en-US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dL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on any statin, systolic blood pressure &lt; 140 mm/Hg, on aspirin or other antiplatelet or anticoagulant, and not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smoking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High level of medical therapy optimization is missing if any of the individual goals are missing.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384106"/>
              </p:ext>
            </p:extLst>
          </p:nvPr>
        </p:nvGraphicFramePr>
        <p:xfrm>
          <a:off x="193368" y="1369639"/>
          <a:ext cx="6080126" cy="389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ACD583-9C1F-6B45-BB8C-2CDA8418DAE0}"/>
              </a:ext>
            </a:extLst>
          </p:cNvPr>
          <p:cNvSpPr txBox="1"/>
          <p:nvPr/>
        </p:nvSpPr>
        <p:spPr>
          <a:xfrm>
            <a:off x="170737" y="6239883"/>
            <a:ext cx="56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LDL = 83 mg/dL. Last visit LDL = 65 mg/dL.</a:t>
            </a:r>
          </a:p>
        </p:txBody>
      </p:sp>
    </p:spTree>
    <p:extLst>
      <p:ext uri="{BB962C8B-B14F-4D97-AF65-F5344CB8AC3E}">
        <p14:creationId xmlns:p14="http://schemas.microsoft.com/office/powerpoint/2010/main" val="4531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39688"/>
            <a:ext cx="11577637" cy="452437"/>
          </a:xfrm>
        </p:spPr>
        <p:txBody>
          <a:bodyPr/>
          <a:lstStyle/>
          <a:p>
            <a:r>
              <a:rPr lang="en-US" sz="3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Medication Use Over Time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767" t="12261" r="8614" b="14106"/>
          <a:stretch/>
        </p:blipFill>
        <p:spPr>
          <a:xfrm>
            <a:off x="6224955" y="3945277"/>
            <a:ext cx="5847180" cy="280484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40" y="726923"/>
            <a:ext cx="5836906" cy="300374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8148" t="12521" r="7978" b="13425"/>
          <a:stretch/>
        </p:blipFill>
        <p:spPr>
          <a:xfrm>
            <a:off x="205481" y="3945277"/>
            <a:ext cx="5940341" cy="281512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7683" t="11964" r="8403" b="13631"/>
          <a:stretch/>
        </p:blipFill>
        <p:spPr>
          <a:xfrm>
            <a:off x="215757" y="726923"/>
            <a:ext cx="5928189" cy="297950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2717" y="1290254"/>
            <a:ext cx="596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Beta Blocker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3823" y="1006355"/>
            <a:ext cx="596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Calcium Channel  Blocker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18" y="4205300"/>
            <a:ext cx="596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 Anti-Anginal Medication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0461" y="4205300"/>
            <a:ext cx="596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Dual Antiplatelet (DAPT)  </a:t>
            </a:r>
          </a:p>
        </p:txBody>
      </p:sp>
    </p:spTree>
    <p:extLst>
      <p:ext uri="{BB962C8B-B14F-4D97-AF65-F5344CB8AC3E}">
        <p14:creationId xmlns:p14="http://schemas.microsoft.com/office/powerpoint/2010/main" val="2449003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7"/>
          <a:stretch/>
        </p:blipFill>
        <p:spPr>
          <a:xfrm>
            <a:off x="6824080" y="1714340"/>
            <a:ext cx="3706695" cy="3932466"/>
          </a:xfrm>
        </p:spPr>
      </p:pic>
      <p:sp>
        <p:nvSpPr>
          <p:cNvPr id="5" name="TextBox 4"/>
          <p:cNvSpPr txBox="1"/>
          <p:nvPr/>
        </p:nvSpPr>
        <p:spPr>
          <a:xfrm>
            <a:off x="2431095" y="926110"/>
            <a:ext cx="3973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Cardiac Catheterization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5860" y="940614"/>
            <a:ext cx="3391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Revascularization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3"/>
          <a:stretch/>
        </p:blipFill>
        <p:spPr>
          <a:xfrm>
            <a:off x="1540482" y="1673117"/>
            <a:ext cx="3706695" cy="3918683"/>
          </a:xfr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404977" y="108187"/>
            <a:ext cx="10515600" cy="7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Cardiac Catheterization and Revascularization</a:t>
            </a:r>
          </a:p>
        </p:txBody>
      </p:sp>
      <p:pic>
        <p:nvPicPr>
          <p:cNvPr id="9" name="Content Placeholder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68"/>
          <a:stretch/>
        </p:blipFill>
        <p:spPr bwMode="auto">
          <a:xfrm>
            <a:off x="1458331" y="5773232"/>
            <a:ext cx="370669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5"/>
          <a:stretch/>
        </p:blipFill>
        <p:spPr bwMode="auto">
          <a:xfrm>
            <a:off x="6736154" y="5763569"/>
            <a:ext cx="3706695" cy="4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73208" y="3989640"/>
            <a:ext cx="577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12%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9912" y="1368630"/>
            <a:ext cx="577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95%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2532762" y="1577653"/>
            <a:ext cx="68468" cy="34269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2921" y="127372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Rockwell"/>
              </a:rPr>
              <a:t>96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</a:rPr>
              <a:t>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8888" y="3967406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</a:rPr>
              <a:t>9%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22921" y="3374599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Rockwell"/>
              </a:rPr>
              <a:t>28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</a:rPr>
              <a:t>%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4179191" y="1486353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4200591" y="3613181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2556482" y="4213008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87528" y="1826414"/>
            <a:ext cx="2282661" cy="2890360"/>
            <a:chOff x="7694785" y="1883564"/>
            <a:chExt cx="2282661" cy="2890360"/>
          </a:xfrm>
        </p:grpSpPr>
        <p:sp>
          <p:nvSpPr>
            <p:cNvPr id="3" name="TextBox 2"/>
            <p:cNvSpPr txBox="1"/>
            <p:nvPr/>
          </p:nvSpPr>
          <p:spPr>
            <a:xfrm>
              <a:off x="7694785" y="1917751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76%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6137" y="1883564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79%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399929" y="1917751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80%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06027" y="3696519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23%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24418" y="4139495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7%</a:t>
              </a:r>
            </a:p>
          </p:txBody>
        </p:sp>
        <p:sp>
          <p:nvSpPr>
            <p:cNvPr id="40" name="Down Arrow 39"/>
            <p:cNvSpPr/>
            <p:nvPr/>
          </p:nvSpPr>
          <p:spPr bwMode="auto">
            <a:xfrm>
              <a:off x="8114559" y="2146606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1" name="Down Arrow 40"/>
            <p:cNvSpPr/>
            <p:nvPr/>
          </p:nvSpPr>
          <p:spPr bwMode="auto">
            <a:xfrm>
              <a:off x="7835326" y="2190541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>
              <a:off x="9521996" y="2143719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3" name="Down Arrow 42"/>
            <p:cNvSpPr/>
            <p:nvPr/>
          </p:nvSpPr>
          <p:spPr bwMode="auto">
            <a:xfrm>
              <a:off x="9487347" y="3939063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4" name="Down Arrow 43"/>
            <p:cNvSpPr/>
            <p:nvPr/>
          </p:nvSpPr>
          <p:spPr bwMode="auto">
            <a:xfrm>
              <a:off x="8124772" y="4308555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7860264" y="4404432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4D101ED-8B43-274D-9526-CF367A2BDA5A}"/>
              </a:ext>
            </a:extLst>
          </p:cNvPr>
          <p:cNvSpPr txBox="1"/>
          <p:nvPr/>
        </p:nvSpPr>
        <p:spPr>
          <a:xfrm>
            <a:off x="3311678" y="2351711"/>
            <a:ext cx="3097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Indications for </a:t>
            </a:r>
            <a:r>
              <a:rPr kumimoji="0" lang="en-US" sz="1600" b="0" i="1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cath</a:t>
            </a: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in CON*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Suspect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/confirmed event 13.8%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OMT Failure 3.9%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Non-adherence 8.1%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4533AB-0F58-437E-9CEB-F953775B696D}"/>
              </a:ext>
            </a:extLst>
          </p:cNvPr>
          <p:cNvSpPr txBox="1"/>
          <p:nvPr/>
        </p:nvSpPr>
        <p:spPr>
          <a:xfrm>
            <a:off x="8117515" y="2828112"/>
            <a:ext cx="3097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Revascularization in CON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4 years not preceded by a primary endpoint event: 16%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385" y="6154198"/>
            <a:ext cx="659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*Indications for Cath are percentages of CON patients whereas cumulative event rate shown at 4 years reflects censoring and the rate at that time point.</a:t>
            </a:r>
          </a:p>
        </p:txBody>
      </p:sp>
    </p:spTree>
    <p:extLst>
      <p:ext uri="{BB962C8B-B14F-4D97-AF65-F5344CB8AC3E}">
        <p14:creationId xmlns:p14="http://schemas.microsoft.com/office/powerpoint/2010/main" val="22383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" y="193683"/>
            <a:ext cx="11347939" cy="962513"/>
          </a:xfrm>
        </p:spPr>
        <p:txBody>
          <a:bodyPr/>
          <a:lstStyle/>
          <a:p>
            <a:r>
              <a:rPr lang="en-US" sz="4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 of Revascularization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F8CF1-5ED5-6243-A6B9-8FA6D2E26180}"/>
              </a:ext>
            </a:extLst>
          </p:cNvPr>
          <p:cNvSpPr txBox="1"/>
          <p:nvPr/>
        </p:nvSpPr>
        <p:spPr>
          <a:xfrm>
            <a:off x="447356" y="1111008"/>
            <a:ext cx="107540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Procedure for Those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Revascularized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Invasive Group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(80% of INV)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D40EC0-9946-8943-B080-86571829F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519543"/>
              </p:ext>
            </p:extLst>
          </p:nvPr>
        </p:nvGraphicFramePr>
        <p:xfrm>
          <a:off x="447355" y="3057248"/>
          <a:ext cx="5196699" cy="26456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84812">
                  <a:extLst>
                    <a:ext uri="{9D8B030D-6E8A-4147-A177-3AD203B41FA5}">
                      <a16:colId xmlns:a16="http://schemas.microsoft.com/office/drawing/2014/main" val="4128202547"/>
                    </a:ext>
                  </a:extLst>
                </a:gridCol>
                <a:gridCol w="1811887">
                  <a:extLst>
                    <a:ext uri="{9D8B030D-6E8A-4147-A177-3AD203B41FA5}">
                      <a16:colId xmlns:a16="http://schemas.microsoft.com/office/drawing/2014/main" val="3630660372"/>
                    </a:ext>
                  </a:extLst>
                </a:gridCol>
              </a:tblGrid>
              <a:tr h="861021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First Procedure  </a:t>
                      </a: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359007"/>
                  </a:ext>
                </a:extLst>
              </a:tr>
              <a:tr h="365324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PCI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74%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392636"/>
                  </a:ext>
                </a:extLst>
              </a:tr>
              <a:tr h="626939">
                <a:tc>
                  <a:txBody>
                    <a:bodyPr/>
                    <a:lstStyle/>
                    <a:p>
                      <a:pPr marL="43434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Successful,</a:t>
                      </a:r>
                      <a:r>
                        <a:rPr lang="en-US" sz="20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tent</a:t>
                      </a:r>
                      <a:r>
                        <a:rPr lang="en-US" sz="20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able to be placed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780355"/>
                  </a:ext>
                </a:extLst>
              </a:tr>
              <a:tr h="767061">
                <a:tc>
                  <a:txBody>
                    <a:bodyPr/>
                    <a:lstStyle/>
                    <a:p>
                      <a:pPr marL="43434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stents placed, drug eluting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98%</a:t>
                      </a: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9087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D40EC0-9946-8943-B080-86571829F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294794"/>
              </p:ext>
            </p:extLst>
          </p:nvPr>
        </p:nvGraphicFramePr>
        <p:xfrm>
          <a:off x="5824378" y="3059425"/>
          <a:ext cx="5377022" cy="188320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03403">
                  <a:extLst>
                    <a:ext uri="{9D8B030D-6E8A-4147-A177-3AD203B41FA5}">
                      <a16:colId xmlns:a16="http://schemas.microsoft.com/office/drawing/2014/main" val="2027553320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989542240"/>
                    </a:ext>
                  </a:extLst>
                </a:gridCol>
              </a:tblGrid>
              <a:tr h="839244"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First Procedure 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359007"/>
                  </a:ext>
                </a:extLst>
              </a:tr>
              <a:tr h="391687">
                <a:tc>
                  <a:txBody>
                    <a:bodyPr/>
                    <a:lstStyle/>
                    <a:p>
                      <a:pPr marL="9144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CABG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392636"/>
                  </a:ext>
                </a:extLst>
              </a:tr>
              <a:tr h="322611">
                <a:tc>
                  <a:txBody>
                    <a:bodyPr/>
                    <a:lstStyle/>
                    <a:p>
                      <a:pPr marL="43434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Arterial Grafts</a:t>
                      </a:r>
                      <a:r>
                        <a:rPr lang="en-US" sz="2000" strike="sng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strike="sng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780355"/>
                  </a:ext>
                </a:extLst>
              </a:tr>
              <a:tr h="322611">
                <a:tc>
                  <a:txBody>
                    <a:bodyPr/>
                    <a:lstStyle/>
                    <a:p>
                      <a:pPr marL="43434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IMA</a:t>
                      </a:r>
                      <a:r>
                        <a:rPr lang="en-US" sz="2000" strike="sng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strike="sng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90876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6189" y="2066192"/>
            <a:ext cx="6983643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20% with no revascularization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~2/3 had insignificant disease on coronary angiogram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~1/3 had extensive disease unsuitable for any mode of revascularization </a:t>
            </a:r>
          </a:p>
        </p:txBody>
      </p:sp>
    </p:spTree>
    <p:extLst>
      <p:ext uri="{BB962C8B-B14F-4D97-AF65-F5344CB8AC3E}">
        <p14:creationId xmlns:p14="http://schemas.microsoft.com/office/powerpoint/2010/main" val="1965919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08022"/>
              </p:ext>
            </p:extLst>
          </p:nvPr>
        </p:nvGraphicFramePr>
        <p:xfrm>
          <a:off x="79917" y="565500"/>
          <a:ext cx="11939047" cy="463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13294"/>
              </p:ext>
            </p:extLst>
          </p:nvPr>
        </p:nvGraphicFramePr>
        <p:xfrm>
          <a:off x="93821" y="548874"/>
          <a:ext cx="11939047" cy="463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32293" y="1921481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3481" y="2283939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5300" y="926760"/>
            <a:ext cx="435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Hazard Ratio =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0.93 (0.80, 1.08)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P-value = 0.34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845" y="5118894"/>
            <a:ext cx="33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Subjects at Risk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54194"/>
              </p:ext>
            </p:extLst>
          </p:nvPr>
        </p:nvGraphicFramePr>
        <p:xfrm>
          <a:off x="711200" y="5558120"/>
          <a:ext cx="11131551" cy="529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7879">
                  <a:extLst>
                    <a:ext uri="{9D8B030D-6E8A-4147-A177-3AD203B41FA5}">
                      <a16:colId xmlns:a16="http://schemas.microsoft.com/office/drawing/2014/main" val="1986891642"/>
                    </a:ext>
                  </a:extLst>
                </a:gridCol>
                <a:gridCol w="1843240">
                  <a:extLst>
                    <a:ext uri="{9D8B030D-6E8A-4147-A177-3AD203B41FA5}">
                      <a16:colId xmlns:a16="http://schemas.microsoft.com/office/drawing/2014/main" val="1168710538"/>
                    </a:ext>
                  </a:extLst>
                </a:gridCol>
                <a:gridCol w="1795050">
                  <a:extLst>
                    <a:ext uri="{9D8B030D-6E8A-4147-A177-3AD203B41FA5}">
                      <a16:colId xmlns:a16="http://schemas.microsoft.com/office/drawing/2014/main" val="156058910"/>
                    </a:ext>
                  </a:extLst>
                </a:gridCol>
                <a:gridCol w="1861310">
                  <a:extLst>
                    <a:ext uri="{9D8B030D-6E8A-4147-A177-3AD203B41FA5}">
                      <a16:colId xmlns:a16="http://schemas.microsoft.com/office/drawing/2014/main" val="3230164641"/>
                    </a:ext>
                  </a:extLst>
                </a:gridCol>
                <a:gridCol w="1885404">
                  <a:extLst>
                    <a:ext uri="{9D8B030D-6E8A-4147-A177-3AD203B41FA5}">
                      <a16:colId xmlns:a16="http://schemas.microsoft.com/office/drawing/2014/main" val="3019929968"/>
                    </a:ext>
                  </a:extLst>
                </a:gridCol>
                <a:gridCol w="1861310">
                  <a:extLst>
                    <a:ext uri="{9D8B030D-6E8A-4147-A177-3AD203B41FA5}">
                      <a16:colId xmlns:a16="http://schemas.microsoft.com/office/drawing/2014/main" val="959703731"/>
                    </a:ext>
                  </a:extLst>
                </a:gridCol>
                <a:gridCol w="897358">
                  <a:extLst>
                    <a:ext uri="{9D8B030D-6E8A-4147-A177-3AD203B41FA5}">
                      <a16:colId xmlns:a16="http://schemas.microsoft.com/office/drawing/2014/main" val="718617436"/>
                    </a:ext>
                  </a:extLst>
                </a:gridCol>
              </a:tblGrid>
              <a:tr h="28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1907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62013"/>
                  </a:ext>
                </a:extLst>
              </a:tr>
              <a:tr h="247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857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18321" y="2132104"/>
            <a:ext cx="25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months: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1.9% (0.8%, 3.0%)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844802" y="2884516"/>
            <a:ext cx="6463" cy="689266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9222512" y="2987274"/>
            <a:ext cx="4615" cy="703577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8020539" y="3723421"/>
            <a:ext cx="249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years: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-2.2% (-4.4%, 0.0%)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3589639" y="1657635"/>
            <a:ext cx="625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Absolute Difference INV vs. CON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-96715" y="102720"/>
            <a:ext cx="12288715" cy="53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Primary Outcome: CV Death, MI, hospitalization for UA, HF or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resuscitated cardiac arrest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906073" y="2111512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15.5%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906073" y="2954704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3162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Graphic spid="16" grpId="0">
        <p:bldSub>
          <a:bldChart bld="series" animBg="0"/>
        </p:bldSub>
      </p:bldGraphic>
      <p:bldP spid="5" grpId="0"/>
      <p:bldP spid="6" grpId="0"/>
      <p:bldP spid="7" grpId="0"/>
      <p:bldP spid="10" grpId="0"/>
      <p:bldP spid="15" grpId="0"/>
      <p:bldP spid="17" grpId="0"/>
      <p:bldP spid="19" grpId="0"/>
      <p:bldP spid="19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2007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0" b="20345"/>
          <a:stretch/>
        </p:blipFill>
        <p:spPr bwMode="auto">
          <a:xfrm>
            <a:off x="3569482" y="203200"/>
            <a:ext cx="5561818" cy="643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65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08793" y="575125"/>
          <a:ext cx="11939047" cy="463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32293" y="2205061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3481" y="2567519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5300" y="926760"/>
            <a:ext cx="452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Hazard Ratio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0.90 (0.77, 1.06)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P-value = 0.21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198" y="5116555"/>
            <a:ext cx="33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Subjects at Risk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61831"/>
              </p:ext>
            </p:extLst>
          </p:nvPr>
        </p:nvGraphicFramePr>
        <p:xfrm>
          <a:off x="660399" y="5556485"/>
          <a:ext cx="11220451" cy="495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768">
                  <a:extLst>
                    <a:ext uri="{9D8B030D-6E8A-4147-A177-3AD203B41FA5}">
                      <a16:colId xmlns:a16="http://schemas.microsoft.com/office/drawing/2014/main" val="1986891642"/>
                    </a:ext>
                  </a:extLst>
                </a:gridCol>
                <a:gridCol w="1857960">
                  <a:extLst>
                    <a:ext uri="{9D8B030D-6E8A-4147-A177-3AD203B41FA5}">
                      <a16:colId xmlns:a16="http://schemas.microsoft.com/office/drawing/2014/main" val="1168710538"/>
                    </a:ext>
                  </a:extLst>
                </a:gridCol>
                <a:gridCol w="1809386">
                  <a:extLst>
                    <a:ext uri="{9D8B030D-6E8A-4147-A177-3AD203B41FA5}">
                      <a16:colId xmlns:a16="http://schemas.microsoft.com/office/drawing/2014/main" val="156058910"/>
                    </a:ext>
                  </a:extLst>
                </a:gridCol>
                <a:gridCol w="1876176">
                  <a:extLst>
                    <a:ext uri="{9D8B030D-6E8A-4147-A177-3AD203B41FA5}">
                      <a16:colId xmlns:a16="http://schemas.microsoft.com/office/drawing/2014/main" val="3230164641"/>
                    </a:ext>
                  </a:extLst>
                </a:gridCol>
                <a:gridCol w="1900461">
                  <a:extLst>
                    <a:ext uri="{9D8B030D-6E8A-4147-A177-3AD203B41FA5}">
                      <a16:colId xmlns:a16="http://schemas.microsoft.com/office/drawing/2014/main" val="3019929968"/>
                    </a:ext>
                  </a:extLst>
                </a:gridCol>
                <a:gridCol w="1876176">
                  <a:extLst>
                    <a:ext uri="{9D8B030D-6E8A-4147-A177-3AD203B41FA5}">
                      <a16:colId xmlns:a16="http://schemas.microsoft.com/office/drawing/2014/main" val="959703731"/>
                    </a:ext>
                  </a:extLst>
                </a:gridCol>
                <a:gridCol w="904524">
                  <a:extLst>
                    <a:ext uri="{9D8B030D-6E8A-4147-A177-3AD203B41FA5}">
                      <a16:colId xmlns:a16="http://schemas.microsoft.com/office/drawing/2014/main" val="718617436"/>
                    </a:ext>
                  </a:extLst>
                </a:gridCol>
              </a:tblGrid>
              <a:tr h="247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2591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2453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1933</a:t>
                      </a: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1325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62013"/>
                  </a:ext>
                </a:extLst>
              </a:tr>
              <a:tr h="247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2588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2383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1933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1314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752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857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18321" y="2343560"/>
            <a:ext cx="25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months: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1.9% (0.9%, 3.0%)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844803" y="3056467"/>
            <a:ext cx="1" cy="688764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9194802" y="3055856"/>
            <a:ext cx="2997" cy="667565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8020540" y="3723421"/>
            <a:ext cx="254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years: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-2.2% (-4.4%, -0.1%)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3589639" y="1657635"/>
            <a:ext cx="625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Absolute Difference INV vs. CON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68643" y="60615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Major Secondary:  CV Death or MI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906073" y="2287851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13.9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906073" y="3131043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11.7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2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  <p:bldP spid="5" grpId="0"/>
      <p:bldP spid="6" grpId="0"/>
      <p:bldP spid="7" grpId="0"/>
      <p:bldP spid="10" grpId="0"/>
      <p:bldP spid="13" grpId="0"/>
      <p:bldP spid="14" grpId="0"/>
      <p:bldP spid="15" grpId="0"/>
      <p:bldP spid="15" grpId="1"/>
      <p:bldP spid="17" grpId="0"/>
      <p:bldP spid="17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3937" y="128694"/>
            <a:ext cx="11577637" cy="5217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Net Clinical Benefit: CV </a:t>
            </a:r>
            <a:r>
              <a:rPr lang="en-US" sz="32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eath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, MI, UA, HF, RCA, Stroke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8" y="979715"/>
            <a:ext cx="9291561" cy="5453742"/>
          </a:xfrm>
        </p:spPr>
      </p:pic>
      <p:sp>
        <p:nvSpPr>
          <p:cNvPr id="3" name="TextBox 2"/>
          <p:cNvSpPr txBox="1"/>
          <p:nvPr/>
        </p:nvSpPr>
        <p:spPr>
          <a:xfrm>
            <a:off x="2391507" y="1172308"/>
            <a:ext cx="260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HR= 0.95 (0.82,1.10)</a:t>
            </a:r>
          </a:p>
          <a:p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P-value= 0.50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70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4455F6-6B0E-154D-B251-066303DC2B63}"/>
              </a:ext>
            </a:extLst>
          </p:cNvPr>
          <p:cNvSpPr txBox="1">
            <a:spLocks/>
          </p:cNvSpPr>
          <p:nvPr/>
        </p:nvSpPr>
        <p:spPr>
          <a:xfrm>
            <a:off x="3534168" y="467814"/>
            <a:ext cx="5014383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Cardiovascular Death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33" y="1410388"/>
            <a:ext cx="8412497" cy="49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213" y="227013"/>
            <a:ext cx="11577637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All-Cause Death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51" y="960115"/>
            <a:ext cx="9081620" cy="5330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1149EF-8487-8646-8140-2C85D3343F58}"/>
              </a:ext>
            </a:extLst>
          </p:cNvPr>
          <p:cNvSpPr/>
          <p:nvPr/>
        </p:nvSpPr>
        <p:spPr>
          <a:xfrm>
            <a:off x="3091989" y="2401890"/>
            <a:ext cx="7480761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probability of at least a 10% relative risk reduction of INV on </a:t>
            </a:r>
          </a:p>
          <a:p>
            <a:pPr>
              <a:buClr>
                <a:schemeClr val="bg1"/>
              </a:buCl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all-cause mortality is &lt;10%, based on pre-specified Bayesian analysis.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435812" y="4120663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409684" y="3672553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613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213" y="227013"/>
            <a:ext cx="11577637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Myocardial Infarction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03" y="993164"/>
            <a:ext cx="9306855" cy="54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21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48506" y="305362"/>
            <a:ext cx="5482125" cy="9676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Spontaneous MI </a:t>
            </a:r>
          </a:p>
          <a:p>
            <a:r>
              <a:rPr lang="en-US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Types 1, 2, 4b, or 4c MI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BDD21-0491-DE4A-BA94-D14676BBBF54}"/>
              </a:ext>
            </a:extLst>
          </p:cNvPr>
          <p:cNvSpPr txBox="1">
            <a:spLocks/>
          </p:cNvSpPr>
          <p:nvPr/>
        </p:nvSpPr>
        <p:spPr>
          <a:xfrm>
            <a:off x="473972" y="336736"/>
            <a:ext cx="5434199" cy="873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Procedural MI </a:t>
            </a:r>
          </a:p>
          <a:p>
            <a:r>
              <a:rPr lang="en-US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4a or 5 MI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83" y="1753330"/>
            <a:ext cx="5794116" cy="3400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3" y="1823751"/>
            <a:ext cx="5609227" cy="32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0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1982" y="360182"/>
            <a:ext cx="4667841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Hospitalization for Unstable Angina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9E37FC-B328-9A45-BC74-F75AA77C6B00}"/>
              </a:ext>
            </a:extLst>
          </p:cNvPr>
          <p:cNvSpPr txBox="1">
            <a:spLocks/>
          </p:cNvSpPr>
          <p:nvPr/>
        </p:nvSpPr>
        <p:spPr>
          <a:xfrm>
            <a:off x="6697133" y="360182"/>
            <a:ext cx="5183717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Hospitalization for Heart Failure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96618-A9EB-9A44-B578-9F48B92BD0CB}"/>
              </a:ext>
            </a:extLst>
          </p:cNvPr>
          <p:cNvSpPr txBox="1">
            <a:spLocks/>
          </p:cNvSpPr>
          <p:nvPr/>
        </p:nvSpPr>
        <p:spPr>
          <a:xfrm>
            <a:off x="608835" y="3597139"/>
            <a:ext cx="5078035" cy="2029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Resuscitated Cardiac Arrest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B0989C-DB34-494A-8131-6006139A5A7B}"/>
              </a:ext>
            </a:extLst>
          </p:cNvPr>
          <p:cNvSpPr txBox="1">
            <a:spLocks/>
          </p:cNvSpPr>
          <p:nvPr/>
        </p:nvSpPr>
        <p:spPr>
          <a:xfrm>
            <a:off x="6578600" y="3525362"/>
            <a:ext cx="5302250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Stroke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5" y="836994"/>
            <a:ext cx="4660939" cy="2735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84" y="806593"/>
            <a:ext cx="4610199" cy="2705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6" y="3852909"/>
            <a:ext cx="4807382" cy="2821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80" y="3819858"/>
            <a:ext cx="4874605" cy="28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17" y="700300"/>
            <a:ext cx="7459353" cy="596748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8433C0-67EB-1843-8F13-A0709031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0"/>
            <a:ext cx="11043968" cy="102412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Primary endpoint</a:t>
            </a:r>
            <a:b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Pre-specified Important Subgroups </a:t>
            </a:r>
            <a:b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was no heterogeneity of treatment effect </a:t>
            </a:r>
            <a:endParaRPr lang="en-US" sz="2000" i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0" b="9023"/>
          <a:stretch/>
        </p:blipFill>
        <p:spPr bwMode="auto">
          <a:xfrm>
            <a:off x="1782617" y="5314951"/>
            <a:ext cx="7459353" cy="81438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76061"/>
          <a:stretch/>
        </p:blipFill>
        <p:spPr bwMode="auto">
          <a:xfrm>
            <a:off x="1782617" y="1348167"/>
            <a:ext cx="7459353" cy="7572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8" b="32965"/>
          <a:stretch/>
        </p:blipFill>
        <p:spPr bwMode="auto">
          <a:xfrm>
            <a:off x="1782617" y="3886201"/>
            <a:ext cx="7459353" cy="81438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95" b="22191"/>
          <a:stretch/>
        </p:blipFill>
        <p:spPr bwMode="auto">
          <a:xfrm>
            <a:off x="1782617" y="4686300"/>
            <a:ext cx="7459353" cy="65722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2" b="46045"/>
          <a:stretch/>
        </p:blipFill>
        <p:spPr bwMode="auto">
          <a:xfrm>
            <a:off x="1782617" y="3276600"/>
            <a:ext cx="7459353" cy="64346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3999" y="6179416"/>
            <a:ext cx="1743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N=3739 for </a:t>
            </a:r>
            <a:r>
              <a:rPr lang="en-US" sz="12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Prox</a:t>
            </a: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LAD Y/N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32769" y="6379944"/>
            <a:ext cx="3052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N=2982 for # diseased vessels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7401" y="3274441"/>
            <a:ext cx="3487965" cy="2539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degree </a:t>
            </a:r>
            <a:r>
              <a:rPr lang="en-US" sz="105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baseline medical Rx optimization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0823"/>
            <a:ext cx="109728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90C13-2A1D-5C4B-A46C-9BA0357946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7845"/>
            <a:ext cx="12192000" cy="77703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Probability of No Angina by Baseline Angina Frequency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08C74-2B6F-FB47-81C2-8F2E3DF28F73}"/>
              </a:ext>
            </a:extLst>
          </p:cNvPr>
          <p:cNvSpPr txBox="1"/>
          <p:nvPr/>
        </p:nvSpPr>
        <p:spPr>
          <a:xfrm>
            <a:off x="1408493" y="5475892"/>
            <a:ext cx="420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BD98D-EB01-2F40-BE9E-14D302D3D59D}"/>
              </a:ext>
            </a:extLst>
          </p:cNvPr>
          <p:cNvSpPr txBox="1"/>
          <p:nvPr/>
        </p:nvSpPr>
        <p:spPr>
          <a:xfrm>
            <a:off x="1860330" y="5475892"/>
            <a:ext cx="26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EAF679-299E-3848-AAF4-FA88C4BE55A6}"/>
              </a:ext>
            </a:extLst>
          </p:cNvPr>
          <p:cNvSpPr txBox="1"/>
          <p:nvPr/>
        </p:nvSpPr>
        <p:spPr>
          <a:xfrm>
            <a:off x="2123089" y="547589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ECC224-5200-2F42-9D49-410A3DE83C37}"/>
              </a:ext>
            </a:extLst>
          </p:cNvPr>
          <p:cNvSpPr txBox="1"/>
          <p:nvPr/>
        </p:nvSpPr>
        <p:spPr>
          <a:xfrm>
            <a:off x="2396360" y="547589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2B3AF-211C-1F4D-BF63-F49ABF2EE656}"/>
              </a:ext>
            </a:extLst>
          </p:cNvPr>
          <p:cNvSpPr txBox="1"/>
          <p:nvPr/>
        </p:nvSpPr>
        <p:spPr>
          <a:xfrm>
            <a:off x="2669629" y="547589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B4807F-57D5-A343-9606-35B7CAAF664A}"/>
              </a:ext>
            </a:extLst>
          </p:cNvPr>
          <p:cNvSpPr txBox="1"/>
          <p:nvPr/>
        </p:nvSpPr>
        <p:spPr>
          <a:xfrm>
            <a:off x="2953409" y="547589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A9DCB1-BCA2-F245-A4F3-BDF94216B843}"/>
              </a:ext>
            </a:extLst>
          </p:cNvPr>
          <p:cNvSpPr txBox="1"/>
          <p:nvPr/>
        </p:nvSpPr>
        <p:spPr>
          <a:xfrm>
            <a:off x="3258209" y="547589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FA804-3B19-8E49-9CEF-940C85E745E2}"/>
              </a:ext>
            </a:extLst>
          </p:cNvPr>
          <p:cNvSpPr txBox="1"/>
          <p:nvPr/>
        </p:nvSpPr>
        <p:spPr>
          <a:xfrm>
            <a:off x="3563009" y="547589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254AC1-2F45-4942-9A7F-6F67B36A7D77}"/>
              </a:ext>
            </a:extLst>
          </p:cNvPr>
          <p:cNvSpPr txBox="1"/>
          <p:nvPr/>
        </p:nvSpPr>
        <p:spPr>
          <a:xfrm>
            <a:off x="3857299" y="547589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17AA2-96DA-BA44-B36F-1CC38192B2AA}"/>
              </a:ext>
            </a:extLst>
          </p:cNvPr>
          <p:cNvSpPr txBox="1"/>
          <p:nvPr/>
        </p:nvSpPr>
        <p:spPr>
          <a:xfrm>
            <a:off x="4172609" y="547589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144EFF-2865-6F4D-AAAC-94BBB3717ADC}"/>
              </a:ext>
            </a:extLst>
          </p:cNvPr>
          <p:cNvSpPr txBox="1"/>
          <p:nvPr/>
        </p:nvSpPr>
        <p:spPr>
          <a:xfrm>
            <a:off x="4445880" y="547589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1635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BBA69A-FC7A-6941-BCEF-1259E7664ADB}"/>
              </a:ext>
            </a:extLst>
          </p:cNvPr>
          <p:cNvGrpSpPr/>
          <p:nvPr/>
        </p:nvGrpSpPr>
        <p:grpSpPr>
          <a:xfrm>
            <a:off x="1702676" y="4835552"/>
            <a:ext cx="864564" cy="307777"/>
            <a:chOff x="1702676" y="4951162"/>
            <a:chExt cx="864564" cy="3077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32016D-1088-4B47-8725-E8C71979AC0B}"/>
                </a:ext>
              </a:extLst>
            </p:cNvPr>
            <p:cNvSpPr txBox="1"/>
            <p:nvPr/>
          </p:nvSpPr>
          <p:spPr>
            <a:xfrm>
              <a:off x="1870840" y="4951162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Daily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9901BE6-550F-514F-81EE-BD6731E48B64}"/>
                </a:ext>
              </a:extLst>
            </p:cNvPr>
            <p:cNvCxnSpPr/>
            <p:nvPr/>
          </p:nvCxnSpPr>
          <p:spPr>
            <a:xfrm>
              <a:off x="1702676" y="5234152"/>
              <a:ext cx="8645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AB9F28-CC36-7543-8212-DBF844AB5F65}"/>
              </a:ext>
            </a:extLst>
          </p:cNvPr>
          <p:cNvGrpSpPr/>
          <p:nvPr/>
        </p:nvGrpSpPr>
        <p:grpSpPr>
          <a:xfrm>
            <a:off x="2575035" y="4835552"/>
            <a:ext cx="864564" cy="307777"/>
            <a:chOff x="1702676" y="4951162"/>
            <a:chExt cx="864564" cy="30777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A8A25F-62FA-1C4D-AA1B-BB719A25695B}"/>
                </a:ext>
              </a:extLst>
            </p:cNvPr>
            <p:cNvSpPr txBox="1"/>
            <p:nvPr/>
          </p:nvSpPr>
          <p:spPr>
            <a:xfrm>
              <a:off x="1797270" y="4951162"/>
              <a:ext cx="7230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Weekly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0B2152B-66A2-994D-B75B-5626C6870325}"/>
                </a:ext>
              </a:extLst>
            </p:cNvPr>
            <p:cNvCxnSpPr/>
            <p:nvPr/>
          </p:nvCxnSpPr>
          <p:spPr>
            <a:xfrm>
              <a:off x="1702676" y="5234152"/>
              <a:ext cx="8645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4FCBD1-BEDD-0846-97AD-4BD78D7202E2}"/>
              </a:ext>
            </a:extLst>
          </p:cNvPr>
          <p:cNvGrpSpPr/>
          <p:nvPr/>
        </p:nvGrpSpPr>
        <p:grpSpPr>
          <a:xfrm>
            <a:off x="3468414" y="4835552"/>
            <a:ext cx="878538" cy="307777"/>
            <a:chOff x="1702676" y="4951162"/>
            <a:chExt cx="878538" cy="3077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DA6C03-9CE3-8D44-9824-2E73CF4A5159}"/>
                </a:ext>
              </a:extLst>
            </p:cNvPr>
            <p:cNvSpPr txBox="1"/>
            <p:nvPr/>
          </p:nvSpPr>
          <p:spPr>
            <a:xfrm>
              <a:off x="1776250" y="4951162"/>
              <a:ext cx="804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Monthly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E47DC05-67E5-6E4E-9D3D-7957C74CA95A}"/>
                </a:ext>
              </a:extLst>
            </p:cNvPr>
            <p:cNvCxnSpPr/>
            <p:nvPr/>
          </p:nvCxnSpPr>
          <p:spPr>
            <a:xfrm>
              <a:off x="1702676" y="5234152"/>
              <a:ext cx="8645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35ACF3-1277-B847-A09D-2E6B4DDD626B}"/>
              </a:ext>
            </a:extLst>
          </p:cNvPr>
          <p:cNvGrpSpPr/>
          <p:nvPr/>
        </p:nvGrpSpPr>
        <p:grpSpPr>
          <a:xfrm>
            <a:off x="4256698" y="4835552"/>
            <a:ext cx="579005" cy="307777"/>
            <a:chOff x="1597580" y="4951162"/>
            <a:chExt cx="579005" cy="3077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D6D9BC-C586-5348-BEBE-36C478AAF8B4}"/>
                </a:ext>
              </a:extLst>
            </p:cNvPr>
            <p:cNvSpPr txBox="1"/>
            <p:nvPr/>
          </p:nvSpPr>
          <p:spPr>
            <a:xfrm>
              <a:off x="1597580" y="4951162"/>
              <a:ext cx="579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None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E513212-9666-DF43-806A-B72A222DA949}"/>
                </a:ext>
              </a:extLst>
            </p:cNvPr>
            <p:cNvCxnSpPr>
              <a:cxnSpLocks/>
            </p:cNvCxnSpPr>
            <p:nvPr/>
          </p:nvCxnSpPr>
          <p:spPr>
            <a:xfrm>
              <a:off x="1702676" y="5234152"/>
              <a:ext cx="33351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AAD540-BE70-AE4B-9A1F-68B38447BE2E}"/>
              </a:ext>
            </a:extLst>
          </p:cNvPr>
          <p:cNvCxnSpPr>
            <a:cxnSpLocks/>
          </p:cNvCxnSpPr>
          <p:nvPr/>
        </p:nvCxnSpPr>
        <p:spPr>
          <a:xfrm flipH="1" flipV="1">
            <a:off x="3163665" y="3320729"/>
            <a:ext cx="10408" cy="19360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435289-B313-DF49-9D3A-32464E76E08F}"/>
              </a:ext>
            </a:extLst>
          </p:cNvPr>
          <p:cNvGrpSpPr/>
          <p:nvPr/>
        </p:nvGrpSpPr>
        <p:grpSpPr>
          <a:xfrm>
            <a:off x="490216" y="4282233"/>
            <a:ext cx="2673347" cy="369332"/>
            <a:chOff x="490216" y="4345293"/>
            <a:chExt cx="2673347" cy="369332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39CFAB6-80EF-AF42-B211-6A14D70C80A6}"/>
                </a:ext>
              </a:extLst>
            </p:cNvPr>
            <p:cNvCxnSpPr/>
            <p:nvPr/>
          </p:nvCxnSpPr>
          <p:spPr>
            <a:xfrm flipH="1">
              <a:off x="1093076" y="4541248"/>
              <a:ext cx="20704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E20CDF-29EC-8E4E-866B-9EFB30953CC5}"/>
                </a:ext>
              </a:extLst>
            </p:cNvPr>
            <p:cNvSpPr txBox="1"/>
            <p:nvPr/>
          </p:nvSpPr>
          <p:spPr>
            <a:xfrm>
              <a:off x="490216" y="4345293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15%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DDAB4F3-E1FD-8749-9769-183F6C5B3A18}"/>
              </a:ext>
            </a:extLst>
          </p:cNvPr>
          <p:cNvGrpSpPr/>
          <p:nvPr/>
        </p:nvGrpSpPr>
        <p:grpSpPr>
          <a:xfrm>
            <a:off x="490216" y="3105087"/>
            <a:ext cx="2673347" cy="369332"/>
            <a:chOff x="490216" y="3546507"/>
            <a:chExt cx="2673347" cy="369332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1B8A62-4FAF-7649-A9EF-1D7A14431527}"/>
                </a:ext>
              </a:extLst>
            </p:cNvPr>
            <p:cNvCxnSpPr/>
            <p:nvPr/>
          </p:nvCxnSpPr>
          <p:spPr>
            <a:xfrm flipH="1">
              <a:off x="1093076" y="3739571"/>
              <a:ext cx="20704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CB06C6-CED0-8642-A4E3-FA979DCCB30E}"/>
                </a:ext>
              </a:extLst>
            </p:cNvPr>
            <p:cNvSpPr txBox="1"/>
            <p:nvPr/>
          </p:nvSpPr>
          <p:spPr>
            <a:xfrm>
              <a:off x="490216" y="3546507"/>
              <a:ext cx="5838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45%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7132D50-6179-054D-94C0-6BE8F960BBF4}"/>
              </a:ext>
            </a:extLst>
          </p:cNvPr>
          <p:cNvSpPr txBox="1"/>
          <p:nvPr/>
        </p:nvSpPr>
        <p:spPr>
          <a:xfrm>
            <a:off x="140761" y="3714676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NNT = ~3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6615C1B-7119-2344-BFB2-16EB6C23E7F5}"/>
              </a:ext>
            </a:extLst>
          </p:cNvPr>
          <p:cNvGrpSpPr/>
          <p:nvPr/>
        </p:nvGrpSpPr>
        <p:grpSpPr>
          <a:xfrm>
            <a:off x="4835703" y="664780"/>
            <a:ext cx="7019513" cy="5182701"/>
            <a:chOff x="4835703" y="685800"/>
            <a:chExt cx="7019513" cy="518270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711956A-B770-AF49-9142-984F559F6613}"/>
                </a:ext>
              </a:extLst>
            </p:cNvPr>
            <p:cNvSpPr/>
            <p:nvPr/>
          </p:nvSpPr>
          <p:spPr>
            <a:xfrm>
              <a:off x="4835703" y="685800"/>
              <a:ext cx="6893033" cy="4265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92B98C-DC2B-8646-9412-8281BE2FA73B}"/>
                </a:ext>
              </a:extLst>
            </p:cNvPr>
            <p:cNvSpPr/>
            <p:nvPr/>
          </p:nvSpPr>
          <p:spPr>
            <a:xfrm>
              <a:off x="4835703" y="4855779"/>
              <a:ext cx="225959" cy="735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8448C0C-6513-034D-B894-1A33EE0B4F7E}"/>
                </a:ext>
              </a:extLst>
            </p:cNvPr>
            <p:cNvSpPr/>
            <p:nvPr/>
          </p:nvSpPr>
          <p:spPr>
            <a:xfrm>
              <a:off x="4904924" y="5258939"/>
              <a:ext cx="6950292" cy="454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AD7C85A-A106-7444-9288-C4C1244FDEDA}"/>
                </a:ext>
              </a:extLst>
            </p:cNvPr>
            <p:cNvSpPr/>
            <p:nvPr/>
          </p:nvSpPr>
          <p:spPr>
            <a:xfrm>
              <a:off x="8061434" y="4714625"/>
              <a:ext cx="3667302" cy="115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12AEF69-881C-4649-BD51-21A9680ADF81}"/>
              </a:ext>
            </a:extLst>
          </p:cNvPr>
          <p:cNvCxnSpPr>
            <a:cxnSpLocks/>
          </p:cNvCxnSpPr>
          <p:nvPr/>
        </p:nvCxnSpPr>
        <p:spPr>
          <a:xfrm flipV="1">
            <a:off x="4677051" y="1166652"/>
            <a:ext cx="0" cy="4067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559A32C-CA4C-FA46-B92D-7E90CB5ED760}"/>
              </a:ext>
            </a:extLst>
          </p:cNvPr>
          <p:cNvGrpSpPr/>
          <p:nvPr/>
        </p:nvGrpSpPr>
        <p:grpSpPr>
          <a:xfrm>
            <a:off x="430569" y="1255267"/>
            <a:ext cx="4233084" cy="646331"/>
            <a:chOff x="490216" y="3546507"/>
            <a:chExt cx="2678168" cy="6463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BA0589-02AC-494C-B4ED-D1C37CF556AC}"/>
                </a:ext>
              </a:extLst>
            </p:cNvPr>
            <p:cNvSpPr txBox="1"/>
            <p:nvPr/>
          </p:nvSpPr>
          <p:spPr>
            <a:xfrm>
              <a:off x="490216" y="3546507"/>
              <a:ext cx="73154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Difference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0E5C3E5-BFAE-ED41-A2F0-2C47D082068C}"/>
                </a:ext>
              </a:extLst>
            </p:cNvPr>
            <p:cNvCxnSpPr/>
            <p:nvPr/>
          </p:nvCxnSpPr>
          <p:spPr>
            <a:xfrm flipH="1">
              <a:off x="1097897" y="3741682"/>
              <a:ext cx="20704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D2E9DDD-0A1A-194B-8EF2-7CD564A29B89}"/>
              </a:ext>
            </a:extLst>
          </p:cNvPr>
          <p:cNvGrpSpPr/>
          <p:nvPr/>
        </p:nvGrpSpPr>
        <p:grpSpPr>
          <a:xfrm>
            <a:off x="430569" y="1360356"/>
            <a:ext cx="4235974" cy="369332"/>
            <a:chOff x="490216" y="4345293"/>
            <a:chExt cx="2673347" cy="369332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D8D92C3-80DF-E544-9075-CD7BFCCA21E2}"/>
                </a:ext>
              </a:extLst>
            </p:cNvPr>
            <p:cNvCxnSpPr/>
            <p:nvPr/>
          </p:nvCxnSpPr>
          <p:spPr>
            <a:xfrm flipH="1">
              <a:off x="1093076" y="4529959"/>
              <a:ext cx="20704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0BAE861-2FE9-B24B-956F-5408AB12ED1E}"/>
                </a:ext>
              </a:extLst>
            </p:cNvPr>
            <p:cNvSpPr txBox="1"/>
            <p:nvPr/>
          </p:nvSpPr>
          <p:spPr>
            <a:xfrm>
              <a:off x="490216" y="4345293"/>
              <a:ext cx="116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1808812" y="6520338"/>
            <a:ext cx="2608579" cy="2056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Cardiovascular Clinical Research Center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9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4471" y="1882030"/>
            <a:ext cx="5222662" cy="4506105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Sex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Ethnicity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Geographic region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Stress test, imaging vs no imaging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Stress imaging modality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Moderate or severe anterior ischemia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6058" y="1882030"/>
            <a:ext cx="2868014" cy="415524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 MI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 cardiac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cath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 PCI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 CABG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Ejection Fraction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eGFR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0459" y="134891"/>
            <a:ext cx="12083143" cy="89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Primary endpoint and major secondary endpoint </a:t>
            </a:r>
          </a:p>
          <a:p>
            <a:r>
              <a:rPr lang="en-US" sz="32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(CV death or MI)  </a:t>
            </a:r>
            <a:br>
              <a:rPr lang="en-US" sz="32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b="0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US" sz="2800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heterogeneity of treatment effect </a:t>
            </a:r>
          </a:p>
          <a:p>
            <a:r>
              <a:rPr lang="en-US" sz="2800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based on any characteristic </a:t>
            </a:r>
          </a:p>
        </p:txBody>
      </p:sp>
    </p:spTree>
    <p:extLst>
      <p:ext uri="{BB962C8B-B14F-4D97-AF65-F5344CB8AC3E}">
        <p14:creationId xmlns:p14="http://schemas.microsoft.com/office/powerpoint/2010/main" val="352097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FAME II TRIAL 2012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0"/>
          <a:stretch/>
        </p:blipFill>
        <p:spPr bwMode="auto">
          <a:xfrm>
            <a:off x="1472976" y="1128713"/>
            <a:ext cx="8512143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53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8491-3D93-DA4D-A178-5E5D61F44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3864"/>
            <a:ext cx="11577637" cy="452437"/>
          </a:xfrm>
        </p:spPr>
        <p:txBody>
          <a:bodyPr/>
          <a:lstStyle/>
          <a:p>
            <a:r>
              <a:rPr lang="en-US" sz="4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9D378-6321-F34E-8800-844CB8711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68" y="775752"/>
            <a:ext cx="11163300" cy="6375848"/>
          </a:xfrm>
        </p:spPr>
        <p:txBody>
          <a:bodyPr/>
          <a:lstStyle/>
          <a:p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Unblinded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trial – no sham procedure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Based on exclusion criteria, the trial results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apply to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patients with:</a:t>
            </a:r>
          </a:p>
          <a:p>
            <a:pPr lvl="1">
              <a:buClr>
                <a:schemeClr val="bg1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Acute coronary syndromes within 2 months</a:t>
            </a:r>
          </a:p>
          <a:p>
            <a:pPr lvl="1">
              <a:buClr>
                <a:schemeClr val="bg1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Highly symptomatic patients</a:t>
            </a:r>
          </a:p>
          <a:p>
            <a:pPr lvl="1">
              <a:buClr>
                <a:schemeClr val="bg1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Left main stenosis</a:t>
            </a:r>
          </a:p>
          <a:p>
            <a:pPr lvl="1">
              <a:buClr>
                <a:schemeClr val="bg1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LVEF &lt;35%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Trial findings may not be generalizable to centers with higher procedural complication rates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Completeness of revascularization has not yet been assessed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Women were enrolled in the trial but more often excluded from randomization compared to men due to less ischemia and more non-obstructive CAD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15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title"/>
          </p:nvPr>
        </p:nvSpPr>
        <p:spPr>
          <a:xfrm>
            <a:off x="264466" y="114602"/>
            <a:ext cx="11577637" cy="839787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2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Summary</a:t>
            </a:r>
          </a:p>
        </p:txBody>
      </p:sp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id="{DCCF74A4-B8DA-5B49-B14A-6CEA5794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1" y="607146"/>
            <a:ext cx="11110812" cy="5851089"/>
          </a:xfrm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curves cross for the primary endpoint and the major secondary endpoint at approximately 2 years from randomization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~2 in 100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estimated rate with INV at 6 months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~2 in 100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estimated rate with INV at 4 years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Procedural MIs were increased with an invasive strategy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Spontaneous MIs were reduced with an invasive strategy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Low all-cause mortality in both groups despite high-risk clinical characteristics, high-risk ischemia and extensive CAD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 heterogeneity of treatment effect, including by type of stress test, severity of ischemia or extent of CAD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Very low rates of procedure-related stroke and death</a:t>
            </a:r>
          </a:p>
        </p:txBody>
      </p:sp>
    </p:spTree>
    <p:extLst>
      <p:ext uri="{BB962C8B-B14F-4D97-AF65-F5344CB8AC3E}">
        <p14:creationId xmlns:p14="http://schemas.microsoft.com/office/powerpoint/2010/main" val="21263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 noChangeArrowheads="1"/>
          </p:cNvSpPr>
          <p:nvPr>
            <p:ph type="title"/>
          </p:nvPr>
        </p:nvSpPr>
        <p:spPr>
          <a:xfrm>
            <a:off x="303213" y="227013"/>
            <a:ext cx="11577637" cy="839787"/>
          </a:xfrm>
        </p:spPr>
        <p:txBody>
          <a:bodyPr/>
          <a:lstStyle/>
          <a:p>
            <a:r>
              <a:rPr lang="en-US" altLang="en-US" sz="4400" dirty="0">
                <a:solidFill>
                  <a:schemeClr val="bg2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Conclusions</a:t>
            </a:r>
          </a:p>
        </p:txBody>
      </p:sp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id="{DCCF74A4-B8DA-5B49-B14A-6CEA5794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49" y="1395694"/>
            <a:ext cx="11231191" cy="4105996"/>
          </a:xfrm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ISCHEMIA is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largest trial of an invasive vs conservative strategy for patients with SIHD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Overall, an initial INV strategy as compared with an initial CON strategy did not demonstrate a reduced risk over median 3.3 years for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Primary endpoint - CV death, MI, hospitalization for UA, HF, RCA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Major Secondary endpoint - CV death or MI  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probability of at least a 10% benefit of INV on all-cause mortality was &lt;10%, based on pre-specified Bayesian analysis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8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E15C-0536-9B47-8EB4-D6552E3C42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1347450" cy="962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Conclusions- Quality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35A2-BAC0-BE49-9C00-EE43EDA22D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1327150"/>
            <a:ext cx="11887200" cy="4527550"/>
          </a:xfrm>
        </p:spPr>
        <p:txBody>
          <a:bodyPr>
            <a:normAutofit/>
          </a:bodyPr>
          <a:lstStyle/>
          <a:p>
            <a:r>
              <a:rPr lang="en-US" dirty="0"/>
              <a:t>Patients with stable CAD and moderate to severe ischemia had significant, durable improvements in angina control and quality of life with an invasive strategy </a:t>
            </a:r>
            <a:r>
              <a:rPr lang="en-US" i="1" dirty="0"/>
              <a:t>if they had angina</a:t>
            </a:r>
            <a:r>
              <a:rPr lang="en-US" dirty="0"/>
              <a:t> (daily/weekly or monthly)</a:t>
            </a:r>
          </a:p>
          <a:p>
            <a:endParaRPr lang="en-US" dirty="0"/>
          </a:p>
          <a:p>
            <a:r>
              <a:rPr lang="en-US" dirty="0"/>
              <a:t>In patients without angina, an invasive strategy led to minimal symptom or quality of life benefits, as compared with a conservative strategy</a:t>
            </a:r>
          </a:p>
          <a:p>
            <a:endParaRPr lang="en-US" dirty="0"/>
          </a:p>
          <a:p>
            <a:r>
              <a:rPr lang="en-US" dirty="0"/>
              <a:t>In patients with angina, shared decision-making should occur to align treatment with patients’ goals and preferences</a:t>
            </a:r>
          </a:p>
        </p:txBody>
      </p:sp>
    </p:spTree>
    <p:extLst>
      <p:ext uri="{BB962C8B-B14F-4D97-AF65-F5344CB8AC3E}">
        <p14:creationId xmlns:p14="http://schemas.microsoft.com/office/powerpoint/2010/main" val="5677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79" y="-95415"/>
            <a:ext cx="11347939" cy="494846"/>
          </a:xfrm>
        </p:spPr>
        <p:txBody>
          <a:bodyPr>
            <a:noAutofit/>
          </a:bodyPr>
          <a:lstStyle/>
          <a:p>
            <a:pPr algn="ctr"/>
            <a:r>
              <a:rPr lang="en-US" sz="1400" dirty="0">
                <a:latin typeface="+mn-lt"/>
              </a:rPr>
              <a:t>OTHER SIGNIFICANT CONTRIBUTORS NOT PREVIOUSLY LISTED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" y="268539"/>
            <a:ext cx="11942809" cy="65812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numCol="7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Steering Committee 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Bairey-Merz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Rolf Doerr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Vlad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Dzavik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Shaun Goodman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Gilbert Gosselin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Claes Held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Matyas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Keltai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Shun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Kohsaka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Renato Lopes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Lopez-Sendon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Aldo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Maggioni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Mancini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K. Min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Picard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Witold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Ruzyllo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Joseph Selvanayagam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Roxy Senior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Tali Sharir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Leslee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Shaw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Gabriel Steg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Hanna Szwed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William Weintraub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Harvey White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SDCC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Frank Rockhold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 Broderick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Zhen Huang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Lisa Hatch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Wayne Pennachi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Khaula Baloch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Michelle McClanahan-Crowder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Wilson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Jeff Kanters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Dimitrios Stournaras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Allegra Stone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Linda Lillis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CCC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Caroline Callison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Kevin Chan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Michelle Chang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Gia Cobb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Aira Contreras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Nadia Gakou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Margaret Gilsenan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Isabelle Hogan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Sharder Islam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Bevin Lang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June Lyo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Stephanie Mavromichalis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Samaa Mohamed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Anna Naumova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Albertina Qelaj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Arline Roberts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Vincent Setang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Kerrie Van Loo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Grace Wayser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Mark Xavier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Michelle Yee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Jeannie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Denaro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PIs (≥20 randomized)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Chakkanalil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Sajeev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Rajesh Nair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Roxy Senior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Ahmed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Elghamaz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Cholenahally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Manjunath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Nagaraja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Moorthy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Kreton Mavromatis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Whady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Hueb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Marcin Demkow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Luis Lopez-Sendon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Bockeria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Peteiro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Jiyan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Chen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Neeraj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Alexander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Chernyavskiy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Sudhanshu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Dwivedi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Paola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Smanio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Gilbert Gosselin	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Gurpreet Wander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Ariel Diaz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Balram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Bhargava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Leonid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Bershtein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Todd Miller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Tomasz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Mazurek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Jarozlaw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Drozdz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Denis Phaneuf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Alexandre de Quadros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Eapen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Punnoose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Aleksandras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Laucevicius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Demchenko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Gamma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Andrew Sutton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Herwig Schuchlenz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Pallav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Garg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Gadkari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Jorge Escobedo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Hanna Szwed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Subhash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Banerjee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Thuraia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Nageh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Joao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Vitola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Marin-Neto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Santhosh Satheesh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Atul Mathur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Joseph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Joseph Selvanayagam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Benjamin (Ben) Chow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Rolf Doerr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Kevin Bainey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Sasko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Kedev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Cheema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Johann Christopher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Harmony Reynolds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Jonathan Newman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Jorik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Timmer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Ruben Ramos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Cheema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Abraham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Oomman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Stefano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Provasoli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Raffi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Bekeredjian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 Nunn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Foo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Cha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Christophe Thuaire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Khaled Abdul-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Stone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Andras Vertes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Witkowski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Steven Lindsay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CEC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Bernard Chaitman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Salvador Cruz-Flores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Mario J. Garcia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Lisa Alderson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Eugene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Passamani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Maarten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Simoons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Hicham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Skali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Kristian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Thygesen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Waters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Ileana Pina 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Labs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ECG/ETT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Bernard Chaitman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Bandula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Guruge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Jane Eckstein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Streif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Angiographic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Ziad Ali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Philippe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Genereux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A. Alfonso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Michelle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Cinguina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P. Corral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Nicoleta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Enache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Javier J. Garcia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Katharine Garcia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Jennifer Horst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Ivana Jankovic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Maayan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Konigstein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Mitchel B.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Lustre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Yolayfi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Peralta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Raquel Sanchez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CCTA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Min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Arsanjani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Budoff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Shenghao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Chen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Kimberly Elmore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Millie Gomez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Gummalla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Cameron Hague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Niree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Hindoyan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Leipsic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Mancini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Nakanishi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Maximillian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Sundiam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ICC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Leslee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 Shaw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Larry Phillips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Abhinav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Goyal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Holly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Hetrick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Dana Oliver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Nuclear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Berman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Sean Hayes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Friedman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Gerlach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Hyun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Yuka Otaki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Romalisa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Miranda-Peats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Piotr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Slomka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Louise Thomson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CMR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Raymond Kwong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Matthias Friedrich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Francois-Pierre Mongeon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Crystal Chen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Steven Michael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Echo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Picard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Filipe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Henriques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Judy Hung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Marielle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Scherrer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-Crosbie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 Zeng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ARO’s/Country Leaders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GLCC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Harvey White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Caroline Alsweiler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 Leuven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Kaatje Goetschalckx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Luyten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Valerie Robesyn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CHRC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Shaun Goodman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Caroline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Spindler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Neamat Mowafy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FIBULP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Lopez-Sendon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Almudena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Castro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Paloma Moraga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Victoria Hernandez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Luis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BCRI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Renato Lopes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Antonio Carvalho*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Julia Morata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Lilian Mazza Barbosa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ANMCO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Aldo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Maggioni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Andrea Lorimer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Orso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Magnoni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Martinia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Tricoli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Sarti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Franseca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Biancchini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Martina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Ceseri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SAHMRI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Joseph Selvanayagam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CRO’s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Garcevic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iProcess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Asker Ahmed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Saleem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Richa Bhatt</a:t>
            </a:r>
          </a:p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1106952" y="6354112"/>
            <a:ext cx="918153" cy="503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8410" y="6606056"/>
            <a:ext cx="1249680" cy="23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*in memoriam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410" y="3866845"/>
            <a:ext cx="22570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 donations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Abbott Vascular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Medtronic, Inc.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St. Jude Medical, Inc.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Co.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Omron Healthcare, Inc.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Medications provided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Amgen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Arbor Pharmaceuticals, LLC AstraZeneca Pharmaceuticals, LP Merck Sharp &amp;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Dohme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Corp.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donations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Arbor Pharmaceuticals LLC AstraZeneca Pharmaceuticals LP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00200" y="3683000"/>
            <a:ext cx="1549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6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31" y="216953"/>
            <a:ext cx="11347939" cy="962513"/>
          </a:xfrm>
        </p:spPr>
        <p:txBody>
          <a:bodyPr/>
          <a:lstStyle/>
          <a:p>
            <a:r>
              <a:rPr lang="en-US" dirty="0"/>
              <a:t>ISCHEMIA Leadership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5779" y="1268901"/>
            <a:ext cx="693949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5720" bIns="45720" numCol="1" spcCol="18288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Chair: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Judith S. Hochman (New York University)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Co-Chair: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J.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(Stanford University)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176" y="1945308"/>
            <a:ext cx="4078371" cy="160043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Coordinating Center: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NYU Cardiovascular Clinical Research Center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Harmony Reynolds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Sripal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Bangalore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Jeffrey Berger, Jonathan Newman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Stephanie Mavromichalis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Mandeep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Sidhu (Albany Medical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20313" y="1938981"/>
            <a:ext cx="4635567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Statistical and Data Coordinating Center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Clinical Research Institute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Sean O’Brien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Karen Alexander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Lisa Hatch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Frank Harrell (Vanderbilt)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2387" y="1220174"/>
            <a:ext cx="4339313" cy="6126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8600" marR="0" lvl="0" indent="-1746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Heart Lung &amp; Blood Institute:  </a:t>
            </a:r>
          </a:p>
          <a:p>
            <a:pPr marL="228600" marR="0" lvl="0" indent="-1746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Yves Rosenberg, Jerome Fleg, Neal Jeffries, Ruth Kirby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20314" y="4335424"/>
            <a:ext cx="4635569" cy="92179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Safety Monitoring Board: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Lawrence Friedman, Chair; Jeffrey Anderson; Jessica Berg; David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DeMets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; C. Michael Gibson;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Gervasio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 A. Lamas; Pamela Ouyang; Pamela K. Woodard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13517" y="1959887"/>
            <a:ext cx="2348827" cy="3970318"/>
            <a:chOff x="4595745" y="2113277"/>
            <a:chExt cx="2348827" cy="3970318"/>
          </a:xfrm>
        </p:grpSpPr>
        <p:sp>
          <p:nvSpPr>
            <p:cNvPr id="11" name="Rounded Rectangle 10"/>
            <p:cNvSpPr/>
            <p:nvPr/>
          </p:nvSpPr>
          <p:spPr>
            <a:xfrm>
              <a:off x="4595745" y="2113277"/>
              <a:ext cx="2348827" cy="39703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Executive Committee: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Karen Alexander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Sripal Bangalore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Jeffrey Berger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Daniel Mark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Sean O’Brien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Harmony Reynolds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Yves Rosenberg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Leslee</a:t>
              </a: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 Shaw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John Spertus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808007" y="2371019"/>
              <a:ext cx="1924302" cy="175629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" bIns="27432"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Leadership Committee: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Judith Hochman, Chair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David Maron, Co-Chair 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William Boden 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Bruce Ferguson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Robert Harrington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Gregg Stone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David Williams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72387" y="4335424"/>
            <a:ext cx="4038224" cy="160043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Countries/Regions Leaders: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Balram Bhargava (India), Roxy Senior (UK), Shaun Goodman, Gilbert Gosselin (Canada), Renato Lopes (Brazil), Witold Ruzyllo, Hanna Szwed (Poland), Leo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Bockeria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(Russia), José Lopez-Sendon (Spain), Aldo Maggioni (Italy), Harvey White (Singapore, New Zealand), Rolf Doerr (Germany)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29706" y="5406985"/>
            <a:ext cx="4635567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Event Adjudication Committee Chair: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Bernard Chaitman (Saint Louis University)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2387" y="3652654"/>
            <a:ext cx="4069782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8600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Imaging Coordinating Center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2388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Leslee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Shaw (Emory/Weil Cornell Medicine)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20313" y="3437210"/>
            <a:ext cx="4635566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8600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EQOL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Coordinating Center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2388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Mark (Duke University) </a:t>
            </a:r>
          </a:p>
          <a:p>
            <a:pPr marL="52388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Spertus (St. Luke’s Mid America Heart Institute)</a:t>
            </a:r>
          </a:p>
        </p:txBody>
      </p:sp>
    </p:spTree>
    <p:extLst>
      <p:ext uri="{BB962C8B-B14F-4D97-AF65-F5344CB8AC3E}">
        <p14:creationId xmlns:p14="http://schemas.microsoft.com/office/powerpoint/2010/main" val="49376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FAME II TRIAL 2012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9"/>
          <a:stretch/>
        </p:blipFill>
        <p:spPr bwMode="auto">
          <a:xfrm>
            <a:off x="1727200" y="1246367"/>
            <a:ext cx="8305799" cy="50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40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ORBITA TRIAL 2017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37692"/>
            <a:ext cx="11515234" cy="40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37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4"/>
          <a:stretch/>
        </p:blipFill>
        <p:spPr bwMode="auto">
          <a:xfrm>
            <a:off x="1600200" y="540900"/>
            <a:ext cx="9372600" cy="595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53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9"/>
          <a:stretch/>
        </p:blipFill>
        <p:spPr bwMode="auto">
          <a:xfrm>
            <a:off x="1625601" y="344581"/>
            <a:ext cx="9486900" cy="633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684771"/>
      </p:ext>
    </p:extLst>
  </p:cSld>
  <p:clrMapOvr>
    <a:masterClrMapping/>
  </p:clrMapOvr>
</p:sld>
</file>

<file path=ppt/theme/theme1.xml><?xml version="1.0" encoding="utf-8"?>
<a:theme xmlns:a="http://schemas.openxmlformats.org/drawingml/2006/main" name="1_ISCHEMIA template_10nov2011">
  <a:themeElements>
    <a:clrScheme name="Custom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 Gradient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lue Gradient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SCHEMIA template_10nov2011">
  <a:themeElements>
    <a:clrScheme name="Custom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ISCHEMIA template_10nov2011">
  <a:themeElements>
    <a:clrScheme name="Custom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NYUSOM_Theme4_PurpleCoverDarkInterior_16x9">
  <a:themeElements>
    <a:clrScheme name="NYU Langone Balanced Office Colors">
      <a:dk1>
        <a:srgbClr val="53565A"/>
      </a:dk1>
      <a:lt1>
        <a:srgbClr val="FFFFFF"/>
      </a:lt1>
      <a:dk2>
        <a:srgbClr val="580F8B"/>
      </a:dk2>
      <a:lt2>
        <a:srgbClr val="D9D9D6"/>
      </a:lt2>
      <a:accent1>
        <a:srgbClr val="580F8B"/>
      </a:accent1>
      <a:accent2>
        <a:srgbClr val="CBA052"/>
      </a:accent2>
      <a:accent3>
        <a:srgbClr val="0092BD"/>
      </a:accent3>
      <a:accent4>
        <a:srgbClr val="DD7975"/>
      </a:accent4>
      <a:accent5>
        <a:srgbClr val="279989"/>
      </a:accent5>
      <a:accent6>
        <a:srgbClr val="7A99AC"/>
      </a:accent6>
      <a:hlink>
        <a:srgbClr val="0000FF"/>
      </a:hlink>
      <a:folHlink>
        <a:srgbClr val="00EBFF"/>
      </a:folHlink>
    </a:clrScheme>
    <a:fontScheme name="NYU Langone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0" id="{1D8E4CA5-41A0-8A4D-95FF-24903BB4D388}" vid="{DFD3EB76-1111-9542-9478-FF97F61C6F8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6459</TotalTime>
  <Words>3370</Words>
  <Application>Microsoft Office PowerPoint</Application>
  <PresentationFormat>Widescreen</PresentationFormat>
  <Paragraphs>1008</Paragraphs>
  <Slides>55</Slides>
  <Notes>12</Notes>
  <HiddenSlides>2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1_ISCHEMIA template_10nov2011</vt:lpstr>
      <vt:lpstr>2_Office Theme</vt:lpstr>
      <vt:lpstr>Blue Gradient</vt:lpstr>
      <vt:lpstr>Office Theme</vt:lpstr>
      <vt:lpstr>1_Blue Gradient</vt:lpstr>
      <vt:lpstr>2_ISCHEMIA template_10nov2011</vt:lpstr>
      <vt:lpstr>1_Office Theme</vt:lpstr>
      <vt:lpstr>3_ISCHEMIA template_10nov2011</vt:lpstr>
      <vt:lpstr>NYUSOM_Theme4_PurpleCoverDarkInterior_16x9</vt:lpstr>
      <vt:lpstr>PowerPoint Presentation</vt:lpstr>
      <vt:lpstr>SIHD</vt:lpstr>
      <vt:lpstr>SIHD</vt:lpstr>
      <vt:lpstr>2007</vt:lpstr>
      <vt:lpstr>                        FAME II TRIAL 2012</vt:lpstr>
      <vt:lpstr>                    FAME II TRIAL 2012</vt:lpstr>
      <vt:lpstr>                    ORBITA TRIAL 2017</vt:lpstr>
      <vt:lpstr>PowerPoint Presentation</vt:lpstr>
      <vt:lpstr>PowerPoint Presentation</vt:lpstr>
      <vt:lpstr>Summary of Medical therapy vs PCI Trials</vt:lpstr>
      <vt:lpstr>PowerPoint Presentation</vt:lpstr>
      <vt:lpstr>A paradigm that suggests why randomized trials have not demonstrated a survival  benefit for revascularization in SIHD</vt:lpstr>
      <vt:lpstr>PowerPoint Presentation</vt:lpstr>
      <vt:lpstr>Prior Strategy Trials                                 </vt:lpstr>
      <vt:lpstr>Limitations of Prior Trials</vt:lpstr>
      <vt:lpstr>Remaining Gap</vt:lpstr>
      <vt:lpstr>International Study Of Comparative Health Effectiveness With Medical And Invasive Approaches (ISCHEMIA):</vt:lpstr>
      <vt:lpstr>ISCHEMIA Research Question</vt:lpstr>
      <vt:lpstr>ISCHEMIA design overview</vt:lpstr>
      <vt:lpstr>Study Design</vt:lpstr>
      <vt:lpstr>ISCHEMIA Organization</vt:lpstr>
      <vt:lpstr>Endpoints</vt:lpstr>
      <vt:lpstr>Statistical Considerations</vt:lpstr>
      <vt:lpstr>Eligibility Criteria</vt:lpstr>
      <vt:lpstr>Endpoint Definitions and Adjudication</vt:lpstr>
      <vt:lpstr>PowerPoint Presentation</vt:lpstr>
      <vt:lpstr>Procedural Myocardial Infarction Definitions</vt:lpstr>
      <vt:lpstr>Endpoint Definitions</vt:lpstr>
      <vt:lpstr>Study Flow</vt:lpstr>
      <vt:lpstr>PowerPoint Presentation</vt:lpstr>
      <vt:lpstr> </vt:lpstr>
      <vt:lpstr>Baseline Characteristics</vt:lpstr>
      <vt:lpstr>Qualifying Stress Test: Core Lab Interpretation   </vt:lpstr>
      <vt:lpstr>Baseline Coronary Artery Anatomy by CCTA  </vt:lpstr>
      <vt:lpstr>Risk Factor Management Baseline vs last visit No between group differences INV vs CON  </vt:lpstr>
      <vt:lpstr>Medication Use Over Time</vt:lpstr>
      <vt:lpstr>PowerPoint Presentation</vt:lpstr>
      <vt:lpstr>Mode of Revascularization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endpoint Pre-specified Important Subgroups  There was no heterogeneity of treatment effect </vt:lpstr>
      <vt:lpstr>Probability of No Angina by Baseline Angina Frequency</vt:lpstr>
      <vt:lpstr>PowerPoint Presentation</vt:lpstr>
      <vt:lpstr>Limitations</vt:lpstr>
      <vt:lpstr> Summary</vt:lpstr>
      <vt:lpstr> Conclusions</vt:lpstr>
      <vt:lpstr>Conclusions- Quality of Life</vt:lpstr>
      <vt:lpstr>OTHER SIGNIFICANT CONTRIBUTORS NOT PREVIOUSLY LISTED</vt:lpstr>
      <vt:lpstr>ISCHEMIA Leadership</vt:lpstr>
    </vt:vector>
  </TitlesOfParts>
  <Company>NYU Langone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Study Of Comparative Health Effectiveness With Medical And Invasive Approaches (ISCHEMIA): Primary Report of Clinical Outcomes</dc:title>
  <dc:creator>Hochman, Judith</dc:creator>
  <cp:lastModifiedBy>muhammad ameen</cp:lastModifiedBy>
  <cp:revision>372</cp:revision>
  <cp:lastPrinted>2019-12-03T21:31:23Z</cp:lastPrinted>
  <dcterms:created xsi:type="dcterms:W3CDTF">2019-10-29T21:23:33Z</dcterms:created>
  <dcterms:modified xsi:type="dcterms:W3CDTF">2020-07-10T04:13:17Z</dcterms:modified>
</cp:coreProperties>
</file>